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7.svg" ContentType="image/svg+xml"/>
  <Override PartName="/ppt/media/image19.svg" ContentType="image/svg+xml"/>
  <Override PartName="/ppt/media/image39.svg" ContentType="image/svg+xml"/>
  <Override PartName="/ppt/media/image50.svg" ContentType="image/svg+xml"/>
  <Override PartName="/ppt/media/image52.svg" ContentType="image/svg+xml"/>
  <Override PartName="/ppt/media/image67.svg" ContentType="image/svg+xml"/>
  <Override PartName="/ppt/media/image69.svg" ContentType="image/svg+xml"/>
  <Override PartName="/ppt/media/image71.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sldIdLst>
    <p:sldId id="260" r:id="rId4"/>
    <p:sldId id="310" r:id="rId5"/>
    <p:sldId id="263" r:id="rId6"/>
    <p:sldId id="311" r:id="rId7"/>
    <p:sldId id="303" r:id="rId8"/>
    <p:sldId id="265" r:id="rId9"/>
    <p:sldId id="304" r:id="rId10"/>
    <p:sldId id="305" r:id="rId11"/>
    <p:sldId id="268" r:id="rId12"/>
    <p:sldId id="306" r:id="rId13"/>
    <p:sldId id="270" r:id="rId14"/>
    <p:sldId id="307" r:id="rId15"/>
    <p:sldId id="308" r:id="rId16"/>
    <p:sldId id="309" r:id="rId17"/>
    <p:sldId id="313" r:id="rId18"/>
    <p:sldId id="274" r:id="rId19"/>
    <p:sldId id="275" r:id="rId20"/>
    <p:sldId id="276" r:id="rId21"/>
    <p:sldId id="316" r:id="rId22"/>
    <p:sldId id="277" r:id="rId23"/>
    <p:sldId id="326" r:id="rId24"/>
    <p:sldId id="325" r:id="rId25"/>
    <p:sldId id="278" r:id="rId26"/>
    <p:sldId id="279" r:id="rId27"/>
    <p:sldId id="280" r:id="rId28"/>
    <p:sldId id="327" r:id="rId29"/>
    <p:sldId id="281" r:id="rId30"/>
    <p:sldId id="282" r:id="rId31"/>
    <p:sldId id="283" r:id="rId32"/>
    <p:sldId id="328" r:id="rId33"/>
    <p:sldId id="284" r:id="rId34"/>
    <p:sldId id="285" r:id="rId35"/>
    <p:sldId id="329" r:id="rId36"/>
    <p:sldId id="330" r:id="rId37"/>
    <p:sldId id="332" r:id="rId38"/>
    <p:sldId id="286" r:id="rId39"/>
    <p:sldId id="287" r:id="rId40"/>
    <p:sldId id="288" r:id="rId41"/>
    <p:sldId id="289" r:id="rId42"/>
    <p:sldId id="290" r:id="rId43"/>
    <p:sldId id="333" r:id="rId44"/>
    <p:sldId id="291" r:id="rId45"/>
    <p:sldId id="292" r:id="rId46"/>
    <p:sldId id="334" r:id="rId47"/>
    <p:sldId id="293" r:id="rId48"/>
    <p:sldId id="322" r:id="rId49"/>
    <p:sldId id="294" r:id="rId50"/>
    <p:sldId id="295" r:id="rId51"/>
    <p:sldId id="296" r:id="rId52"/>
    <p:sldId id="323" r:id="rId53"/>
    <p:sldId id="297" r:id="rId54"/>
    <p:sldId id="335" r:id="rId55"/>
    <p:sldId id="298" r:id="rId56"/>
    <p:sldId id="299" r:id="rId57"/>
    <p:sldId id="300" r:id="rId58"/>
    <p:sldId id="301" r:id="rId59"/>
    <p:sldId id="302" r:id="rId60"/>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chuying" initials="k"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4" Type="http://schemas.openxmlformats.org/officeDocument/2006/relationships/commentAuthors" Target="commentAuthors.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0" Type="http://schemas.openxmlformats.org/officeDocument/2006/relationships/tags" Target="../tags/tag43.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9" Type="http://schemas.openxmlformats.org/officeDocument/2006/relationships/tags" Target="../tags/tag61.xml"/><Relationship Id="rId18" Type="http://schemas.openxmlformats.org/officeDocument/2006/relationships/tags" Target="../tags/tag60.xml"/><Relationship Id="rId17" Type="http://schemas.openxmlformats.org/officeDocument/2006/relationships/tags" Target="../tags/tag59.xml"/><Relationship Id="rId16" Type="http://schemas.openxmlformats.org/officeDocument/2006/relationships/tags" Target="../tags/tag58.xml"/><Relationship Id="rId15" Type="http://schemas.openxmlformats.org/officeDocument/2006/relationships/tags" Target="../tags/tag57.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6" Type="http://schemas.openxmlformats.org/officeDocument/2006/relationships/tags" Target="../tags/tag76.xml"/><Relationship Id="rId15" Type="http://schemas.openxmlformats.org/officeDocument/2006/relationships/tags" Target="../tags/tag75.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2" Type="http://schemas.openxmlformats.org/officeDocument/2006/relationships/tags" Target="../tags/tag95.xml"/><Relationship Id="rId11" Type="http://schemas.openxmlformats.org/officeDocument/2006/relationships/tags" Target="../tags/tag94.xml"/><Relationship Id="rId10" Type="http://schemas.openxmlformats.org/officeDocument/2006/relationships/tags" Target="../tags/tag93.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3" Type="http://schemas.openxmlformats.org/officeDocument/2006/relationships/tags" Target="../tags/tag107.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6" Type="http://schemas.openxmlformats.org/officeDocument/2006/relationships/tags" Target="../tags/tag149.xml"/><Relationship Id="rId15" Type="http://schemas.openxmlformats.org/officeDocument/2006/relationships/tags" Target="../tags/tag148.xml"/><Relationship Id="rId14" Type="http://schemas.openxmlformats.org/officeDocument/2006/relationships/tags" Target="../tags/tag147.xml"/><Relationship Id="rId13" Type="http://schemas.openxmlformats.org/officeDocument/2006/relationships/tags" Target="../tags/tag146.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6" Type="http://schemas.openxmlformats.org/officeDocument/2006/relationships/tags" Target="../tags/tag164.xml"/><Relationship Id="rId15" Type="http://schemas.openxmlformats.org/officeDocument/2006/relationships/tags" Target="../tags/tag163.xml"/><Relationship Id="rId14" Type="http://schemas.openxmlformats.org/officeDocument/2006/relationships/tags" Target="../tags/tag162.xml"/><Relationship Id="rId13" Type="http://schemas.openxmlformats.org/officeDocument/2006/relationships/tags" Target="../tags/tag161.xml"/><Relationship Id="rId12" Type="http://schemas.openxmlformats.org/officeDocument/2006/relationships/tags" Target="../tags/tag160.xml"/><Relationship Id="rId11" Type="http://schemas.openxmlformats.org/officeDocument/2006/relationships/tags" Target="../tags/tag159.xml"/><Relationship Id="rId10" Type="http://schemas.openxmlformats.org/officeDocument/2006/relationships/tags" Target="../tags/tag15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2" Type="http://schemas.openxmlformats.org/officeDocument/2006/relationships/tags" Target="../tags/tag175.xml"/><Relationship Id="rId11" Type="http://schemas.openxmlformats.org/officeDocument/2006/relationships/tags" Target="../tags/tag174.xml"/><Relationship Id="rId10" Type="http://schemas.openxmlformats.org/officeDocument/2006/relationships/tags" Target="../tags/tag173.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0" Type="http://schemas.openxmlformats.org/officeDocument/2006/relationships/tags" Target="../tags/tag18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tags" Target="../tags/tag190.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4" Type="http://schemas.openxmlformats.org/officeDocument/2006/relationships/tags" Target="../tags/tag209.xml"/><Relationship Id="rId13" Type="http://schemas.openxmlformats.org/officeDocument/2006/relationships/tags" Target="../tags/tag208.xml"/><Relationship Id="rId12" Type="http://schemas.openxmlformats.org/officeDocument/2006/relationships/tags" Target="../tags/tag207.xml"/><Relationship Id="rId11" Type="http://schemas.openxmlformats.org/officeDocument/2006/relationships/tags" Target="../tags/tag206.xml"/><Relationship Id="rId10" Type="http://schemas.openxmlformats.org/officeDocument/2006/relationships/tags" Target="../tags/tag205.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17.xml"/><Relationship Id="rId8" Type="http://schemas.openxmlformats.org/officeDocument/2006/relationships/tags" Target="../tags/tag216.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6" Type="http://schemas.openxmlformats.org/officeDocument/2006/relationships/tags" Target="../tags/tag224.xml"/><Relationship Id="rId15" Type="http://schemas.openxmlformats.org/officeDocument/2006/relationships/tags" Target="../tags/tag223.xml"/><Relationship Id="rId14" Type="http://schemas.openxmlformats.org/officeDocument/2006/relationships/tags" Target="../tags/tag222.xml"/><Relationship Id="rId13" Type="http://schemas.openxmlformats.org/officeDocument/2006/relationships/tags" Target="../tags/tag221.xml"/><Relationship Id="rId12" Type="http://schemas.openxmlformats.org/officeDocument/2006/relationships/tags" Target="../tags/tag220.xml"/><Relationship Id="rId11" Type="http://schemas.openxmlformats.org/officeDocument/2006/relationships/tags" Target="../tags/tag219.xml"/><Relationship Id="rId10" Type="http://schemas.openxmlformats.org/officeDocument/2006/relationships/tags" Target="../tags/tag218.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tags" Target="../tags/tag229.xml"/><Relationship Id="rId5" Type="http://schemas.openxmlformats.org/officeDocument/2006/relationships/tags" Target="../tags/tag228.xml"/><Relationship Id="rId4" Type="http://schemas.openxmlformats.org/officeDocument/2006/relationships/tags" Target="../tags/tag227.xml"/><Relationship Id="rId3" Type="http://schemas.openxmlformats.org/officeDocument/2006/relationships/tags" Target="../tags/tag226.xml"/><Relationship Id="rId26" Type="http://schemas.openxmlformats.org/officeDocument/2006/relationships/tags" Target="../tags/tag249.xml"/><Relationship Id="rId25" Type="http://schemas.openxmlformats.org/officeDocument/2006/relationships/tags" Target="../tags/tag248.xml"/><Relationship Id="rId24" Type="http://schemas.openxmlformats.org/officeDocument/2006/relationships/tags" Target="../tags/tag247.xml"/><Relationship Id="rId23" Type="http://schemas.openxmlformats.org/officeDocument/2006/relationships/tags" Target="../tags/tag246.xml"/><Relationship Id="rId22" Type="http://schemas.openxmlformats.org/officeDocument/2006/relationships/tags" Target="../tags/tag245.xml"/><Relationship Id="rId21" Type="http://schemas.openxmlformats.org/officeDocument/2006/relationships/tags" Target="../tags/tag244.xml"/><Relationship Id="rId20" Type="http://schemas.openxmlformats.org/officeDocument/2006/relationships/tags" Target="../tags/tag243.xml"/><Relationship Id="rId2" Type="http://schemas.openxmlformats.org/officeDocument/2006/relationships/tags" Target="../tags/tag225.xml"/><Relationship Id="rId19" Type="http://schemas.openxmlformats.org/officeDocument/2006/relationships/tags" Target="../tags/tag242.xml"/><Relationship Id="rId18" Type="http://schemas.openxmlformats.org/officeDocument/2006/relationships/tags" Target="../tags/tag241.xml"/><Relationship Id="rId17" Type="http://schemas.openxmlformats.org/officeDocument/2006/relationships/tags" Target="../tags/tag240.xml"/><Relationship Id="rId16" Type="http://schemas.openxmlformats.org/officeDocument/2006/relationships/tags" Target="../tags/tag239.xml"/><Relationship Id="rId15" Type="http://schemas.openxmlformats.org/officeDocument/2006/relationships/tags" Target="../tags/tag238.xml"/><Relationship Id="rId14" Type="http://schemas.openxmlformats.org/officeDocument/2006/relationships/tags" Target="../tags/tag23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tags" Target="../tags/tag256.xml"/><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tags" Target="../tags/tag250.xml"/><Relationship Id="rId13" Type="http://schemas.openxmlformats.org/officeDocument/2006/relationships/tags" Target="../tags/tag261.xml"/><Relationship Id="rId12" Type="http://schemas.openxmlformats.org/officeDocument/2006/relationships/tags" Target="../tags/tag260.xml"/><Relationship Id="rId11" Type="http://schemas.openxmlformats.org/officeDocument/2006/relationships/tags" Target="../tags/tag259.xml"/><Relationship Id="rId10" Type="http://schemas.openxmlformats.org/officeDocument/2006/relationships/tags" Target="../tags/tag258.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69.xml"/><Relationship Id="rId8" Type="http://schemas.openxmlformats.org/officeDocument/2006/relationships/tags" Target="../tags/tag268.xml"/><Relationship Id="rId7" Type="http://schemas.openxmlformats.org/officeDocument/2006/relationships/tags" Target="../tags/tag267.xml"/><Relationship Id="rId6" Type="http://schemas.openxmlformats.org/officeDocument/2006/relationships/tags" Target="../tags/tag266.xml"/><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2" Type="http://schemas.openxmlformats.org/officeDocument/2006/relationships/tags" Target="../tags/tag282.xml"/><Relationship Id="rId21" Type="http://schemas.openxmlformats.org/officeDocument/2006/relationships/tags" Target="../tags/tag281.xml"/><Relationship Id="rId20" Type="http://schemas.openxmlformats.org/officeDocument/2006/relationships/tags" Target="../tags/tag280.xml"/><Relationship Id="rId2" Type="http://schemas.openxmlformats.org/officeDocument/2006/relationships/tags" Target="../tags/tag262.xml"/><Relationship Id="rId19" Type="http://schemas.openxmlformats.org/officeDocument/2006/relationships/tags" Target="../tags/tag279.xml"/><Relationship Id="rId18" Type="http://schemas.openxmlformats.org/officeDocument/2006/relationships/tags" Target="../tags/tag278.xml"/><Relationship Id="rId17" Type="http://schemas.openxmlformats.org/officeDocument/2006/relationships/tags" Target="../tags/tag277.xml"/><Relationship Id="rId16" Type="http://schemas.openxmlformats.org/officeDocument/2006/relationships/tags" Target="../tags/tag276.xml"/><Relationship Id="rId15" Type="http://schemas.openxmlformats.org/officeDocument/2006/relationships/tags" Target="../tags/tag275.xml"/><Relationship Id="rId14" Type="http://schemas.openxmlformats.org/officeDocument/2006/relationships/tags" Target="../tags/tag274.xml"/><Relationship Id="rId13" Type="http://schemas.openxmlformats.org/officeDocument/2006/relationships/tags" Target="../tags/tag273.xml"/><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90.xml"/><Relationship Id="rId8" Type="http://schemas.openxmlformats.org/officeDocument/2006/relationships/tags" Target="../tags/tag289.xml"/><Relationship Id="rId7" Type="http://schemas.openxmlformats.org/officeDocument/2006/relationships/tags" Target="../tags/tag288.xml"/><Relationship Id="rId6" Type="http://schemas.openxmlformats.org/officeDocument/2006/relationships/tags" Target="../tags/tag287.xml"/><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tags" Target="../tags/tag284.xml"/><Relationship Id="rId2" Type="http://schemas.openxmlformats.org/officeDocument/2006/relationships/tags" Target="../tags/tag283.xml"/><Relationship Id="rId11" Type="http://schemas.openxmlformats.org/officeDocument/2006/relationships/tags" Target="../tags/tag292.xml"/><Relationship Id="rId10" Type="http://schemas.openxmlformats.org/officeDocument/2006/relationships/tags" Target="../tags/tag291.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0" Type="http://schemas.openxmlformats.org/officeDocument/2006/relationships/tags" Target="../tags/tag311.xml"/><Relationship Id="rId2" Type="http://schemas.openxmlformats.org/officeDocument/2006/relationships/tags" Target="../tags/tag293.xml"/><Relationship Id="rId19" Type="http://schemas.openxmlformats.org/officeDocument/2006/relationships/tags" Target="../tags/tag310.xml"/><Relationship Id="rId18" Type="http://schemas.openxmlformats.org/officeDocument/2006/relationships/tags" Target="../tags/tag309.xml"/><Relationship Id="rId17" Type="http://schemas.openxmlformats.org/officeDocument/2006/relationships/tags" Target="../tags/tag308.xml"/><Relationship Id="rId16" Type="http://schemas.openxmlformats.org/officeDocument/2006/relationships/tags" Target="../tags/tag307.xml"/><Relationship Id="rId15" Type="http://schemas.openxmlformats.org/officeDocument/2006/relationships/tags" Target="../tags/tag306.xml"/><Relationship Id="rId14" Type="http://schemas.openxmlformats.org/officeDocument/2006/relationships/tags" Target="../tags/tag305.xml"/><Relationship Id="rId13" Type="http://schemas.openxmlformats.org/officeDocument/2006/relationships/tags" Target="../tags/tag304.xml"/><Relationship Id="rId12" Type="http://schemas.openxmlformats.org/officeDocument/2006/relationships/tags" Target="../tags/tag303.xml"/><Relationship Id="rId11" Type="http://schemas.openxmlformats.org/officeDocument/2006/relationships/tags" Target="../tags/tag302.xml"/><Relationship Id="rId10" Type="http://schemas.openxmlformats.org/officeDocument/2006/relationships/tags" Target="../tags/tag301.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319.xml"/><Relationship Id="rId8" Type="http://schemas.openxmlformats.org/officeDocument/2006/relationships/tags" Target="../tags/tag318.xml"/><Relationship Id="rId7" Type="http://schemas.openxmlformats.org/officeDocument/2006/relationships/tags" Target="../tags/tag317.xml"/><Relationship Id="rId6" Type="http://schemas.openxmlformats.org/officeDocument/2006/relationships/tags" Target="../tags/tag316.xml"/><Relationship Id="rId5" Type="http://schemas.openxmlformats.org/officeDocument/2006/relationships/tags" Target="../tags/tag315.xml"/><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8" Type="http://schemas.openxmlformats.org/officeDocument/2006/relationships/tags" Target="../tags/tag328.xml"/><Relationship Id="rId17" Type="http://schemas.openxmlformats.org/officeDocument/2006/relationships/tags" Target="../tags/tag327.xml"/><Relationship Id="rId16" Type="http://schemas.openxmlformats.org/officeDocument/2006/relationships/tags" Target="../tags/tag326.xml"/><Relationship Id="rId15" Type="http://schemas.openxmlformats.org/officeDocument/2006/relationships/tags" Target="../tags/tag325.xml"/><Relationship Id="rId14" Type="http://schemas.openxmlformats.org/officeDocument/2006/relationships/tags" Target="../tags/tag324.xml"/><Relationship Id="rId13" Type="http://schemas.openxmlformats.org/officeDocument/2006/relationships/tags" Target="../tags/tag323.xml"/><Relationship Id="rId12" Type="http://schemas.openxmlformats.org/officeDocument/2006/relationships/tags" Target="../tags/tag322.xml"/><Relationship Id="rId11" Type="http://schemas.openxmlformats.org/officeDocument/2006/relationships/tags" Target="../tags/tag321.xml"/><Relationship Id="rId10" Type="http://schemas.openxmlformats.org/officeDocument/2006/relationships/tags" Target="../tags/tag320.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36.xml"/><Relationship Id="rId8" Type="http://schemas.openxmlformats.org/officeDocument/2006/relationships/tags" Target="../tags/tag335.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 Type="http://schemas.openxmlformats.org/officeDocument/2006/relationships/tags" Target="../tags/tag329.xml"/><Relationship Id="rId17" Type="http://schemas.openxmlformats.org/officeDocument/2006/relationships/tags" Target="../tags/tag344.xml"/><Relationship Id="rId16" Type="http://schemas.openxmlformats.org/officeDocument/2006/relationships/tags" Target="../tags/tag343.xml"/><Relationship Id="rId15" Type="http://schemas.openxmlformats.org/officeDocument/2006/relationships/tags" Target="../tags/tag342.xml"/><Relationship Id="rId14" Type="http://schemas.openxmlformats.org/officeDocument/2006/relationships/tags" Target="../tags/tag341.xml"/><Relationship Id="rId13" Type="http://schemas.openxmlformats.org/officeDocument/2006/relationships/tags" Target="../tags/tag340.xml"/><Relationship Id="rId12" Type="http://schemas.openxmlformats.org/officeDocument/2006/relationships/tags" Target="../tags/tag339.xml"/><Relationship Id="rId11" Type="http://schemas.openxmlformats.org/officeDocument/2006/relationships/tags" Target="../tags/tag338.xml"/><Relationship Id="rId10" Type="http://schemas.openxmlformats.org/officeDocument/2006/relationships/tags" Target="../tags/tag337.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52.xml"/><Relationship Id="rId8" Type="http://schemas.openxmlformats.org/officeDocument/2006/relationships/tags" Target="../tags/tag351.xml"/><Relationship Id="rId7" Type="http://schemas.openxmlformats.org/officeDocument/2006/relationships/tags" Target="../tags/tag350.xml"/><Relationship Id="rId6" Type="http://schemas.openxmlformats.org/officeDocument/2006/relationships/tags" Target="../tags/tag349.xml"/><Relationship Id="rId5" Type="http://schemas.openxmlformats.org/officeDocument/2006/relationships/tags" Target="../tags/tag348.xml"/><Relationship Id="rId4" Type="http://schemas.openxmlformats.org/officeDocument/2006/relationships/tags" Target="../tags/tag347.xml"/><Relationship Id="rId3" Type="http://schemas.openxmlformats.org/officeDocument/2006/relationships/tags" Target="../tags/tag346.xml"/><Relationship Id="rId2" Type="http://schemas.openxmlformats.org/officeDocument/2006/relationships/tags" Target="../tags/tag345.xml"/><Relationship Id="rId12" Type="http://schemas.openxmlformats.org/officeDocument/2006/relationships/tags" Target="../tags/tag355.xml"/><Relationship Id="rId11" Type="http://schemas.openxmlformats.org/officeDocument/2006/relationships/tags" Target="../tags/tag354.xml"/><Relationship Id="rId10" Type="http://schemas.openxmlformats.org/officeDocument/2006/relationships/tags" Target="../tags/tag353.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363.xml"/><Relationship Id="rId8" Type="http://schemas.openxmlformats.org/officeDocument/2006/relationships/tags" Target="../tags/tag362.xml"/><Relationship Id="rId7" Type="http://schemas.openxmlformats.org/officeDocument/2006/relationships/tags" Target="../tags/tag361.xml"/><Relationship Id="rId6" Type="http://schemas.openxmlformats.org/officeDocument/2006/relationships/tags" Target="../tags/tag360.xml"/><Relationship Id="rId5" Type="http://schemas.openxmlformats.org/officeDocument/2006/relationships/tags" Target="../tags/tag359.xml"/><Relationship Id="rId4" Type="http://schemas.openxmlformats.org/officeDocument/2006/relationships/tags" Target="../tags/tag358.xml"/><Relationship Id="rId3" Type="http://schemas.openxmlformats.org/officeDocument/2006/relationships/tags" Target="../tags/tag357.xml"/><Relationship Id="rId2" Type="http://schemas.openxmlformats.org/officeDocument/2006/relationships/tags" Target="../tags/tag356.xml"/><Relationship Id="rId14" Type="http://schemas.openxmlformats.org/officeDocument/2006/relationships/tags" Target="../tags/tag368.xml"/><Relationship Id="rId13" Type="http://schemas.openxmlformats.org/officeDocument/2006/relationships/tags" Target="../tags/tag367.xml"/><Relationship Id="rId12" Type="http://schemas.openxmlformats.org/officeDocument/2006/relationships/tags" Target="../tags/tag366.xml"/><Relationship Id="rId11" Type="http://schemas.openxmlformats.org/officeDocument/2006/relationships/tags" Target="../tags/tag365.xml"/><Relationship Id="rId10" Type="http://schemas.openxmlformats.org/officeDocument/2006/relationships/tags" Target="../tags/tag364.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tags" Target="../tags/tag375.xml"/><Relationship Id="rId7" Type="http://schemas.openxmlformats.org/officeDocument/2006/relationships/tags" Target="../tags/tag374.xml"/><Relationship Id="rId6" Type="http://schemas.openxmlformats.org/officeDocument/2006/relationships/tags" Target="../tags/tag373.xml"/><Relationship Id="rId5" Type="http://schemas.openxmlformats.org/officeDocument/2006/relationships/tags" Target="../tags/tag372.xml"/><Relationship Id="rId4" Type="http://schemas.openxmlformats.org/officeDocument/2006/relationships/tags" Target="../tags/tag371.xml"/><Relationship Id="rId3" Type="http://schemas.openxmlformats.org/officeDocument/2006/relationships/tags" Target="../tags/tag370.xml"/><Relationship Id="rId2" Type="http://schemas.openxmlformats.org/officeDocument/2006/relationships/tags" Target="../tags/tag369.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88.xml"/><Relationship Id="rId8" Type="http://schemas.openxmlformats.org/officeDocument/2006/relationships/tags" Target="../tags/tag387.xml"/><Relationship Id="rId7" Type="http://schemas.openxmlformats.org/officeDocument/2006/relationships/tags" Target="../tags/tag386.xml"/><Relationship Id="rId6" Type="http://schemas.openxmlformats.org/officeDocument/2006/relationships/tags" Target="../tags/tag385.xml"/><Relationship Id="rId5" Type="http://schemas.openxmlformats.org/officeDocument/2006/relationships/tags" Target="../tags/tag384.xml"/><Relationship Id="rId4" Type="http://schemas.openxmlformats.org/officeDocument/2006/relationships/tags" Target="../tags/tag383.xml"/><Relationship Id="rId3" Type="http://schemas.openxmlformats.org/officeDocument/2006/relationships/tags" Target="../tags/tag382.xml"/><Relationship Id="rId2" Type="http://schemas.openxmlformats.org/officeDocument/2006/relationships/tags" Target="../tags/tag381.xml"/><Relationship Id="rId18" Type="http://schemas.openxmlformats.org/officeDocument/2006/relationships/tags" Target="../tags/tag397.xml"/><Relationship Id="rId17" Type="http://schemas.openxmlformats.org/officeDocument/2006/relationships/tags" Target="../tags/tag396.xml"/><Relationship Id="rId16" Type="http://schemas.openxmlformats.org/officeDocument/2006/relationships/tags" Target="../tags/tag395.xml"/><Relationship Id="rId15" Type="http://schemas.openxmlformats.org/officeDocument/2006/relationships/tags" Target="../tags/tag394.xml"/><Relationship Id="rId14" Type="http://schemas.openxmlformats.org/officeDocument/2006/relationships/tags" Target="../tags/tag393.xml"/><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tags" Target="../tags/tag390.xml"/><Relationship Id="rId10" Type="http://schemas.openxmlformats.org/officeDocument/2006/relationships/tags" Target="../tags/tag389.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405.xml"/><Relationship Id="rId8" Type="http://schemas.openxmlformats.org/officeDocument/2006/relationships/tags" Target="../tags/tag404.xml"/><Relationship Id="rId7" Type="http://schemas.openxmlformats.org/officeDocument/2006/relationships/tags" Target="../tags/tag403.xml"/><Relationship Id="rId6" Type="http://schemas.openxmlformats.org/officeDocument/2006/relationships/tags" Target="../tags/tag402.xml"/><Relationship Id="rId5" Type="http://schemas.openxmlformats.org/officeDocument/2006/relationships/tags" Target="../tags/tag401.xml"/><Relationship Id="rId4" Type="http://schemas.openxmlformats.org/officeDocument/2006/relationships/tags" Target="../tags/tag400.xml"/><Relationship Id="rId3" Type="http://schemas.openxmlformats.org/officeDocument/2006/relationships/tags" Target="../tags/tag399.xml"/><Relationship Id="rId2" Type="http://schemas.openxmlformats.org/officeDocument/2006/relationships/tags" Target="../tags/tag398.xml"/><Relationship Id="rId18" Type="http://schemas.openxmlformats.org/officeDocument/2006/relationships/tags" Target="../tags/tag414.xml"/><Relationship Id="rId17" Type="http://schemas.openxmlformats.org/officeDocument/2006/relationships/tags" Target="../tags/tag413.xml"/><Relationship Id="rId16" Type="http://schemas.openxmlformats.org/officeDocument/2006/relationships/tags" Target="../tags/tag412.xml"/><Relationship Id="rId15" Type="http://schemas.openxmlformats.org/officeDocument/2006/relationships/tags" Target="../tags/tag411.xml"/><Relationship Id="rId14" Type="http://schemas.openxmlformats.org/officeDocument/2006/relationships/tags" Target="../tags/tag410.xml"/><Relationship Id="rId13" Type="http://schemas.openxmlformats.org/officeDocument/2006/relationships/tags" Target="../tags/tag409.xml"/><Relationship Id="rId12" Type="http://schemas.openxmlformats.org/officeDocument/2006/relationships/tags" Target="../tags/tag408.xml"/><Relationship Id="rId11" Type="http://schemas.openxmlformats.org/officeDocument/2006/relationships/tags" Target="../tags/tag407.xml"/><Relationship Id="rId10" Type="http://schemas.openxmlformats.org/officeDocument/2006/relationships/tags" Target="../tags/tag406.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422.xml"/><Relationship Id="rId8" Type="http://schemas.openxmlformats.org/officeDocument/2006/relationships/tags" Target="../tags/tag421.xml"/><Relationship Id="rId7" Type="http://schemas.openxmlformats.org/officeDocument/2006/relationships/tags" Target="../tags/tag420.xml"/><Relationship Id="rId6" Type="http://schemas.openxmlformats.org/officeDocument/2006/relationships/tags" Target="../tags/tag419.xml"/><Relationship Id="rId5" Type="http://schemas.openxmlformats.org/officeDocument/2006/relationships/tags" Target="../tags/tag418.xml"/><Relationship Id="rId4" Type="http://schemas.openxmlformats.org/officeDocument/2006/relationships/tags" Target="../tags/tag417.xml"/><Relationship Id="rId3" Type="http://schemas.openxmlformats.org/officeDocument/2006/relationships/tags" Target="../tags/tag416.xml"/><Relationship Id="rId2" Type="http://schemas.openxmlformats.org/officeDocument/2006/relationships/tags" Target="../tags/tag415.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429.xml"/><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tags" Target="../tags/tag423.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437.xml"/><Relationship Id="rId8" Type="http://schemas.openxmlformats.org/officeDocument/2006/relationships/tags" Target="../tags/tag436.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tags" Target="../tags/tag430.xml"/><Relationship Id="rId13" Type="http://schemas.openxmlformats.org/officeDocument/2006/relationships/tags" Target="../tags/tag441.xml"/><Relationship Id="rId12" Type="http://schemas.openxmlformats.org/officeDocument/2006/relationships/tags" Target="../tags/tag440.xml"/><Relationship Id="rId11" Type="http://schemas.openxmlformats.org/officeDocument/2006/relationships/tags" Target="../tags/tag439.xml"/><Relationship Id="rId10" Type="http://schemas.openxmlformats.org/officeDocument/2006/relationships/tags" Target="../tags/tag438.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6" Type="http://schemas.openxmlformats.org/officeDocument/2006/relationships/tags" Target="../tags/tag456.xml"/><Relationship Id="rId15" Type="http://schemas.openxmlformats.org/officeDocument/2006/relationships/tags" Target="../tags/tag455.xml"/><Relationship Id="rId14" Type="http://schemas.openxmlformats.org/officeDocument/2006/relationships/tags" Target="../tags/tag454.xml"/><Relationship Id="rId13" Type="http://schemas.openxmlformats.org/officeDocument/2006/relationships/tags" Target="../tags/tag453.xml"/><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464.xml"/><Relationship Id="rId8" Type="http://schemas.openxmlformats.org/officeDocument/2006/relationships/tags" Target="../tags/tag463.xml"/><Relationship Id="rId7" Type="http://schemas.openxmlformats.org/officeDocument/2006/relationships/tags" Target="../tags/tag462.xml"/><Relationship Id="rId6" Type="http://schemas.openxmlformats.org/officeDocument/2006/relationships/tags" Target="../tags/tag461.xml"/><Relationship Id="rId5" Type="http://schemas.openxmlformats.org/officeDocument/2006/relationships/tags" Target="../tags/tag460.xml"/><Relationship Id="rId4" Type="http://schemas.openxmlformats.org/officeDocument/2006/relationships/tags" Target="../tags/tag459.xml"/><Relationship Id="rId3" Type="http://schemas.openxmlformats.org/officeDocument/2006/relationships/tags" Target="../tags/tag458.xml"/><Relationship Id="rId2" Type="http://schemas.openxmlformats.org/officeDocument/2006/relationships/tags" Target="../tags/tag457.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472.xml"/><Relationship Id="rId8" Type="http://schemas.openxmlformats.org/officeDocument/2006/relationships/tags" Target="../tags/tag471.xml"/><Relationship Id="rId7" Type="http://schemas.openxmlformats.org/officeDocument/2006/relationships/tags" Target="../tags/tag470.xml"/><Relationship Id="rId6" Type="http://schemas.openxmlformats.org/officeDocument/2006/relationships/tags" Target="../tags/tag469.xml"/><Relationship Id="rId5" Type="http://schemas.openxmlformats.org/officeDocument/2006/relationships/tags" Target="../tags/tag468.xml"/><Relationship Id="rId4" Type="http://schemas.openxmlformats.org/officeDocument/2006/relationships/tags" Target="../tags/tag467.xml"/><Relationship Id="rId3" Type="http://schemas.openxmlformats.org/officeDocument/2006/relationships/tags" Target="../tags/tag466.xml"/><Relationship Id="rId2" Type="http://schemas.openxmlformats.org/officeDocument/2006/relationships/tags" Target="../tags/tag465.xml"/><Relationship Id="rId13" Type="http://schemas.openxmlformats.org/officeDocument/2006/relationships/tags" Target="../tags/tag476.xml"/><Relationship Id="rId12" Type="http://schemas.openxmlformats.org/officeDocument/2006/relationships/tags" Target="../tags/tag475.xml"/><Relationship Id="rId11" Type="http://schemas.openxmlformats.org/officeDocument/2006/relationships/tags" Target="../tags/tag474.xml"/><Relationship Id="rId10" Type="http://schemas.openxmlformats.org/officeDocument/2006/relationships/tags" Target="../tags/tag473.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484.xml"/><Relationship Id="rId8" Type="http://schemas.openxmlformats.org/officeDocument/2006/relationships/tags" Target="../tags/tag483.xml"/><Relationship Id="rId7" Type="http://schemas.openxmlformats.org/officeDocument/2006/relationships/tags" Target="../tags/tag482.xml"/><Relationship Id="rId6" Type="http://schemas.openxmlformats.org/officeDocument/2006/relationships/tags" Target="../tags/tag481.xml"/><Relationship Id="rId5" Type="http://schemas.openxmlformats.org/officeDocument/2006/relationships/tags" Target="../tags/tag480.xml"/><Relationship Id="rId4" Type="http://schemas.openxmlformats.org/officeDocument/2006/relationships/tags" Target="../tags/tag479.xml"/><Relationship Id="rId3" Type="http://schemas.openxmlformats.org/officeDocument/2006/relationships/tags" Target="../tags/tag478.xml"/><Relationship Id="rId2" Type="http://schemas.openxmlformats.org/officeDocument/2006/relationships/tags" Target="../tags/tag477.xml"/><Relationship Id="rId17" Type="http://schemas.openxmlformats.org/officeDocument/2006/relationships/tags" Target="../tags/tag492.xml"/><Relationship Id="rId16" Type="http://schemas.openxmlformats.org/officeDocument/2006/relationships/tags" Target="../tags/tag491.xml"/><Relationship Id="rId15" Type="http://schemas.openxmlformats.org/officeDocument/2006/relationships/tags" Target="../tags/tag490.xml"/><Relationship Id="rId14" Type="http://schemas.openxmlformats.org/officeDocument/2006/relationships/tags" Target="../tags/tag489.xml"/><Relationship Id="rId13" Type="http://schemas.openxmlformats.org/officeDocument/2006/relationships/tags" Target="../tags/tag488.xml"/><Relationship Id="rId12" Type="http://schemas.openxmlformats.org/officeDocument/2006/relationships/tags" Target="../tags/tag487.xml"/><Relationship Id="rId11" Type="http://schemas.openxmlformats.org/officeDocument/2006/relationships/tags" Target="../tags/tag486.xml"/><Relationship Id="rId10" Type="http://schemas.openxmlformats.org/officeDocument/2006/relationships/tags" Target="../tags/tag485.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500.xml"/><Relationship Id="rId8" Type="http://schemas.openxmlformats.org/officeDocument/2006/relationships/tags" Target="../tags/tag499.xml"/><Relationship Id="rId7" Type="http://schemas.openxmlformats.org/officeDocument/2006/relationships/tags" Target="../tags/tag498.xml"/><Relationship Id="rId6" Type="http://schemas.openxmlformats.org/officeDocument/2006/relationships/tags" Target="../tags/tag497.xml"/><Relationship Id="rId5" Type="http://schemas.openxmlformats.org/officeDocument/2006/relationships/tags" Target="../tags/tag496.xml"/><Relationship Id="rId4" Type="http://schemas.openxmlformats.org/officeDocument/2006/relationships/tags" Target="../tags/tag495.xml"/><Relationship Id="rId3" Type="http://schemas.openxmlformats.org/officeDocument/2006/relationships/tags" Target="../tags/tag494.xml"/><Relationship Id="rId2" Type="http://schemas.openxmlformats.org/officeDocument/2006/relationships/tags" Target="../tags/tag493.xml"/><Relationship Id="rId15" Type="http://schemas.openxmlformats.org/officeDocument/2006/relationships/tags" Target="../tags/tag506.xml"/><Relationship Id="rId14" Type="http://schemas.openxmlformats.org/officeDocument/2006/relationships/tags" Target="../tags/tag505.xml"/><Relationship Id="rId13" Type="http://schemas.openxmlformats.org/officeDocument/2006/relationships/tags" Target="../tags/tag504.xml"/><Relationship Id="rId12" Type="http://schemas.openxmlformats.org/officeDocument/2006/relationships/tags" Target="../tags/tag503.xml"/><Relationship Id="rId11" Type="http://schemas.openxmlformats.org/officeDocument/2006/relationships/tags" Target="../tags/tag502.xml"/><Relationship Id="rId10" Type="http://schemas.openxmlformats.org/officeDocument/2006/relationships/tags" Target="../tags/tag501.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514.xml"/><Relationship Id="rId8" Type="http://schemas.openxmlformats.org/officeDocument/2006/relationships/tags" Target="../tags/tag513.xml"/><Relationship Id="rId7" Type="http://schemas.openxmlformats.org/officeDocument/2006/relationships/tags" Target="../tags/tag512.xml"/><Relationship Id="rId6" Type="http://schemas.openxmlformats.org/officeDocument/2006/relationships/tags" Target="../tags/tag511.xml"/><Relationship Id="rId5" Type="http://schemas.openxmlformats.org/officeDocument/2006/relationships/tags" Target="../tags/tag510.xml"/><Relationship Id="rId4" Type="http://schemas.openxmlformats.org/officeDocument/2006/relationships/tags" Target="../tags/tag509.xml"/><Relationship Id="rId3" Type="http://schemas.openxmlformats.org/officeDocument/2006/relationships/tags" Target="../tags/tag508.xml"/><Relationship Id="rId2" Type="http://schemas.openxmlformats.org/officeDocument/2006/relationships/tags" Target="../tags/tag507.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6" Type="http://schemas.openxmlformats.org/officeDocument/2006/relationships/tags" Target="../tags/tag519.xml"/><Relationship Id="rId5" Type="http://schemas.openxmlformats.org/officeDocument/2006/relationships/tags" Target="../tags/tag518.xml"/><Relationship Id="rId4" Type="http://schemas.openxmlformats.org/officeDocument/2006/relationships/tags" Target="../tags/tag517.xml"/><Relationship Id="rId3" Type="http://schemas.openxmlformats.org/officeDocument/2006/relationships/tags" Target="../tags/tag516.xml"/><Relationship Id="rId2" Type="http://schemas.openxmlformats.org/officeDocument/2006/relationships/tags" Target="../tags/tag515.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527.xml"/><Relationship Id="rId8" Type="http://schemas.openxmlformats.org/officeDocument/2006/relationships/tags" Target="../tags/tag526.xml"/><Relationship Id="rId7" Type="http://schemas.openxmlformats.org/officeDocument/2006/relationships/tags" Target="../tags/tag525.xml"/><Relationship Id="rId6" Type="http://schemas.openxmlformats.org/officeDocument/2006/relationships/tags" Target="../tags/tag524.xml"/><Relationship Id="rId5" Type="http://schemas.openxmlformats.org/officeDocument/2006/relationships/tags" Target="../tags/tag523.xml"/><Relationship Id="rId4" Type="http://schemas.openxmlformats.org/officeDocument/2006/relationships/tags" Target="../tags/tag522.xml"/><Relationship Id="rId3" Type="http://schemas.openxmlformats.org/officeDocument/2006/relationships/tags" Target="../tags/tag521.xml"/><Relationship Id="rId2" Type="http://schemas.openxmlformats.org/officeDocument/2006/relationships/tags" Target="../tags/tag520.xml"/><Relationship Id="rId17" Type="http://schemas.openxmlformats.org/officeDocument/2006/relationships/tags" Target="../tags/tag535.xml"/><Relationship Id="rId16" Type="http://schemas.openxmlformats.org/officeDocument/2006/relationships/tags" Target="../tags/tag534.xml"/><Relationship Id="rId15" Type="http://schemas.openxmlformats.org/officeDocument/2006/relationships/tags" Target="../tags/tag533.xml"/><Relationship Id="rId14" Type="http://schemas.openxmlformats.org/officeDocument/2006/relationships/tags" Target="../tags/tag532.xml"/><Relationship Id="rId13" Type="http://schemas.openxmlformats.org/officeDocument/2006/relationships/tags" Target="../tags/tag531.xml"/><Relationship Id="rId12" Type="http://schemas.openxmlformats.org/officeDocument/2006/relationships/tags" Target="../tags/tag530.xml"/><Relationship Id="rId11" Type="http://schemas.openxmlformats.org/officeDocument/2006/relationships/tags" Target="../tags/tag529.xml"/><Relationship Id="rId10" Type="http://schemas.openxmlformats.org/officeDocument/2006/relationships/tags" Target="../tags/tag528.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7" Type="http://schemas.openxmlformats.org/officeDocument/2006/relationships/tags" Target="../tags/tag541.xml"/><Relationship Id="rId6" Type="http://schemas.openxmlformats.org/officeDocument/2006/relationships/tags" Target="../tags/tag540.xml"/><Relationship Id="rId5" Type="http://schemas.openxmlformats.org/officeDocument/2006/relationships/tags" Target="../tags/tag539.xml"/><Relationship Id="rId4" Type="http://schemas.openxmlformats.org/officeDocument/2006/relationships/tags" Target="../tags/tag538.xml"/><Relationship Id="rId3" Type="http://schemas.openxmlformats.org/officeDocument/2006/relationships/tags" Target="../tags/tag537.xml"/><Relationship Id="rId2" Type="http://schemas.openxmlformats.org/officeDocument/2006/relationships/tags" Target="../tags/tag536.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549.xml"/><Relationship Id="rId8" Type="http://schemas.openxmlformats.org/officeDocument/2006/relationships/tags" Target="../tags/tag548.xml"/><Relationship Id="rId7" Type="http://schemas.openxmlformats.org/officeDocument/2006/relationships/tags" Target="../tags/tag547.xml"/><Relationship Id="rId6" Type="http://schemas.openxmlformats.org/officeDocument/2006/relationships/tags" Target="../tags/tag546.xml"/><Relationship Id="rId5" Type="http://schemas.openxmlformats.org/officeDocument/2006/relationships/tags" Target="../tags/tag545.xml"/><Relationship Id="rId4" Type="http://schemas.openxmlformats.org/officeDocument/2006/relationships/tags" Target="../tags/tag544.xml"/><Relationship Id="rId3" Type="http://schemas.openxmlformats.org/officeDocument/2006/relationships/tags" Target="../tags/tag543.xml"/><Relationship Id="rId2" Type="http://schemas.openxmlformats.org/officeDocument/2006/relationships/tags" Target="../tags/tag542.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5" Type="http://schemas.openxmlformats.org/officeDocument/2006/relationships/tags" Target="../tags/tag553.xml"/><Relationship Id="rId4" Type="http://schemas.openxmlformats.org/officeDocument/2006/relationships/tags" Target="../tags/tag552.xml"/><Relationship Id="rId3" Type="http://schemas.openxmlformats.org/officeDocument/2006/relationships/tags" Target="../tags/tag551.xml"/><Relationship Id="rId2" Type="http://schemas.openxmlformats.org/officeDocument/2006/relationships/tags" Target="../tags/tag550.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561.xml"/><Relationship Id="rId8" Type="http://schemas.openxmlformats.org/officeDocument/2006/relationships/tags" Target="../tags/tag560.xml"/><Relationship Id="rId7" Type="http://schemas.openxmlformats.org/officeDocument/2006/relationships/tags" Target="../tags/tag559.xml"/><Relationship Id="rId6" Type="http://schemas.openxmlformats.org/officeDocument/2006/relationships/tags" Target="../tags/tag558.xml"/><Relationship Id="rId5" Type="http://schemas.openxmlformats.org/officeDocument/2006/relationships/tags" Target="../tags/tag557.xml"/><Relationship Id="rId4" Type="http://schemas.openxmlformats.org/officeDocument/2006/relationships/tags" Target="../tags/tag556.xml"/><Relationship Id="rId3" Type="http://schemas.openxmlformats.org/officeDocument/2006/relationships/tags" Target="../tags/tag555.xml"/><Relationship Id="rId2" Type="http://schemas.openxmlformats.org/officeDocument/2006/relationships/tags" Target="../tags/tag554.xml"/><Relationship Id="rId12" Type="http://schemas.openxmlformats.org/officeDocument/2006/relationships/tags" Target="../tags/tag564.xml"/><Relationship Id="rId11" Type="http://schemas.openxmlformats.org/officeDocument/2006/relationships/tags" Target="../tags/tag563.xml"/><Relationship Id="rId10" Type="http://schemas.openxmlformats.org/officeDocument/2006/relationships/tags" Target="../tags/tag562.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5" Type="http://schemas.openxmlformats.org/officeDocument/2006/relationships/tags" Target="../tags/tag568.xml"/><Relationship Id="rId4" Type="http://schemas.openxmlformats.org/officeDocument/2006/relationships/tags" Target="../tags/tag567.xml"/><Relationship Id="rId3" Type="http://schemas.openxmlformats.org/officeDocument/2006/relationships/tags" Target="../tags/tag566.xml"/><Relationship Id="rId2" Type="http://schemas.openxmlformats.org/officeDocument/2006/relationships/tags" Target="../tags/tag565.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6" Type="http://schemas.openxmlformats.org/officeDocument/2006/relationships/tags" Target="../tags/tag573.xml"/><Relationship Id="rId5" Type="http://schemas.openxmlformats.org/officeDocument/2006/relationships/tags" Target="../tags/tag572.xml"/><Relationship Id="rId4" Type="http://schemas.openxmlformats.org/officeDocument/2006/relationships/tags" Target="../tags/tag571.xml"/><Relationship Id="rId3" Type="http://schemas.openxmlformats.org/officeDocument/2006/relationships/tags" Target="../tags/tag570.xml"/><Relationship Id="rId2" Type="http://schemas.openxmlformats.org/officeDocument/2006/relationships/tags" Target="../tags/tag569.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581.xml"/><Relationship Id="rId8" Type="http://schemas.openxmlformats.org/officeDocument/2006/relationships/tags" Target="../tags/tag580.xml"/><Relationship Id="rId7" Type="http://schemas.openxmlformats.org/officeDocument/2006/relationships/tags" Target="../tags/tag579.xml"/><Relationship Id="rId6" Type="http://schemas.openxmlformats.org/officeDocument/2006/relationships/tags" Target="../tags/tag578.xml"/><Relationship Id="rId5" Type="http://schemas.openxmlformats.org/officeDocument/2006/relationships/tags" Target="../tags/tag577.xml"/><Relationship Id="rId4" Type="http://schemas.openxmlformats.org/officeDocument/2006/relationships/tags" Target="../tags/tag576.xml"/><Relationship Id="rId3" Type="http://schemas.openxmlformats.org/officeDocument/2006/relationships/tags" Target="../tags/tag575.xml"/><Relationship Id="rId2" Type="http://schemas.openxmlformats.org/officeDocument/2006/relationships/tags" Target="../tags/tag574.xml"/><Relationship Id="rId19" Type="http://schemas.openxmlformats.org/officeDocument/2006/relationships/tags" Target="../tags/tag591.xml"/><Relationship Id="rId18" Type="http://schemas.openxmlformats.org/officeDocument/2006/relationships/tags" Target="../tags/tag590.xml"/><Relationship Id="rId17" Type="http://schemas.openxmlformats.org/officeDocument/2006/relationships/tags" Target="../tags/tag589.xml"/><Relationship Id="rId16" Type="http://schemas.openxmlformats.org/officeDocument/2006/relationships/tags" Target="../tags/tag588.xml"/><Relationship Id="rId15" Type="http://schemas.openxmlformats.org/officeDocument/2006/relationships/tags" Target="../tags/tag587.xml"/><Relationship Id="rId14" Type="http://schemas.openxmlformats.org/officeDocument/2006/relationships/tags" Target="../tags/tag586.xml"/><Relationship Id="rId13" Type="http://schemas.openxmlformats.org/officeDocument/2006/relationships/tags" Target="../tags/tag585.xml"/><Relationship Id="rId12" Type="http://schemas.openxmlformats.org/officeDocument/2006/relationships/tags" Target="../tags/tag584.xml"/><Relationship Id="rId11" Type="http://schemas.openxmlformats.org/officeDocument/2006/relationships/tags" Target="../tags/tag583.xml"/><Relationship Id="rId10" Type="http://schemas.openxmlformats.org/officeDocument/2006/relationships/tags" Target="../tags/tag582.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599.xml"/><Relationship Id="rId8" Type="http://schemas.openxmlformats.org/officeDocument/2006/relationships/tags" Target="../tags/tag598.xml"/><Relationship Id="rId7" Type="http://schemas.openxmlformats.org/officeDocument/2006/relationships/tags" Target="../tags/tag597.xml"/><Relationship Id="rId6" Type="http://schemas.openxmlformats.org/officeDocument/2006/relationships/tags" Target="../tags/tag596.xml"/><Relationship Id="rId5" Type="http://schemas.openxmlformats.org/officeDocument/2006/relationships/tags" Target="../tags/tag595.xml"/><Relationship Id="rId4" Type="http://schemas.openxmlformats.org/officeDocument/2006/relationships/tags" Target="../tags/tag594.xml"/><Relationship Id="rId3" Type="http://schemas.openxmlformats.org/officeDocument/2006/relationships/tags" Target="../tags/tag593.xml"/><Relationship Id="rId2" Type="http://schemas.openxmlformats.org/officeDocument/2006/relationships/tags" Target="../tags/tag592.xml"/><Relationship Id="rId14" Type="http://schemas.openxmlformats.org/officeDocument/2006/relationships/tags" Target="../tags/tag604.xml"/><Relationship Id="rId13" Type="http://schemas.openxmlformats.org/officeDocument/2006/relationships/tags" Target="../tags/tag603.xml"/><Relationship Id="rId12" Type="http://schemas.openxmlformats.org/officeDocument/2006/relationships/tags" Target="../tags/tag602.xml"/><Relationship Id="rId11" Type="http://schemas.openxmlformats.org/officeDocument/2006/relationships/tags" Target="../tags/tag601.xml"/><Relationship Id="rId10" Type="http://schemas.openxmlformats.org/officeDocument/2006/relationships/tags" Target="../tags/tag600.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612.xml"/><Relationship Id="rId8" Type="http://schemas.openxmlformats.org/officeDocument/2006/relationships/tags" Target="../tags/tag611.xml"/><Relationship Id="rId7" Type="http://schemas.openxmlformats.org/officeDocument/2006/relationships/tags" Target="../tags/tag610.xml"/><Relationship Id="rId6" Type="http://schemas.openxmlformats.org/officeDocument/2006/relationships/tags" Target="../tags/tag609.xml"/><Relationship Id="rId5" Type="http://schemas.openxmlformats.org/officeDocument/2006/relationships/tags" Target="../tags/tag608.xml"/><Relationship Id="rId4" Type="http://schemas.openxmlformats.org/officeDocument/2006/relationships/tags" Target="../tags/tag607.xml"/><Relationship Id="rId3" Type="http://schemas.openxmlformats.org/officeDocument/2006/relationships/tags" Target="../tags/tag606.xml"/><Relationship Id="rId2" Type="http://schemas.openxmlformats.org/officeDocument/2006/relationships/tags" Target="../tags/tag605.xml"/><Relationship Id="rId18" Type="http://schemas.openxmlformats.org/officeDocument/2006/relationships/tags" Target="../tags/tag621.xml"/><Relationship Id="rId17" Type="http://schemas.openxmlformats.org/officeDocument/2006/relationships/tags" Target="../tags/tag620.xml"/><Relationship Id="rId16" Type="http://schemas.openxmlformats.org/officeDocument/2006/relationships/tags" Target="../tags/tag619.xml"/><Relationship Id="rId15" Type="http://schemas.openxmlformats.org/officeDocument/2006/relationships/tags" Target="../tags/tag618.xml"/><Relationship Id="rId14" Type="http://schemas.openxmlformats.org/officeDocument/2006/relationships/tags" Target="../tags/tag617.xml"/><Relationship Id="rId13" Type="http://schemas.openxmlformats.org/officeDocument/2006/relationships/tags" Target="../tags/tag616.xml"/><Relationship Id="rId12" Type="http://schemas.openxmlformats.org/officeDocument/2006/relationships/tags" Target="../tags/tag615.xml"/><Relationship Id="rId11" Type="http://schemas.openxmlformats.org/officeDocument/2006/relationships/tags" Target="../tags/tag614.xml"/><Relationship Id="rId10" Type="http://schemas.openxmlformats.org/officeDocument/2006/relationships/tags" Target="../tags/tag613.xml"/><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629.xml"/><Relationship Id="rId8" Type="http://schemas.openxmlformats.org/officeDocument/2006/relationships/tags" Target="../tags/tag628.xml"/><Relationship Id="rId7" Type="http://schemas.openxmlformats.org/officeDocument/2006/relationships/tags" Target="../tags/tag627.xml"/><Relationship Id="rId6" Type="http://schemas.openxmlformats.org/officeDocument/2006/relationships/tags" Target="../tags/tag626.xml"/><Relationship Id="rId5" Type="http://schemas.openxmlformats.org/officeDocument/2006/relationships/tags" Target="../tags/tag625.xml"/><Relationship Id="rId4" Type="http://schemas.openxmlformats.org/officeDocument/2006/relationships/tags" Target="../tags/tag624.xml"/><Relationship Id="rId3" Type="http://schemas.openxmlformats.org/officeDocument/2006/relationships/tags" Target="../tags/tag623.xml"/><Relationship Id="rId2" Type="http://schemas.openxmlformats.org/officeDocument/2006/relationships/tags" Target="../tags/tag622.xml"/><Relationship Id="rId18" Type="http://schemas.openxmlformats.org/officeDocument/2006/relationships/tags" Target="../tags/tag638.xml"/><Relationship Id="rId17" Type="http://schemas.openxmlformats.org/officeDocument/2006/relationships/tags" Target="../tags/tag637.xml"/><Relationship Id="rId16" Type="http://schemas.openxmlformats.org/officeDocument/2006/relationships/tags" Target="../tags/tag636.xml"/><Relationship Id="rId15" Type="http://schemas.openxmlformats.org/officeDocument/2006/relationships/tags" Target="../tags/tag635.xml"/><Relationship Id="rId14" Type="http://schemas.openxmlformats.org/officeDocument/2006/relationships/tags" Target="../tags/tag634.xml"/><Relationship Id="rId13" Type="http://schemas.openxmlformats.org/officeDocument/2006/relationships/tags" Target="../tags/tag633.xml"/><Relationship Id="rId12" Type="http://schemas.openxmlformats.org/officeDocument/2006/relationships/tags" Target="../tags/tag632.xml"/><Relationship Id="rId11" Type="http://schemas.openxmlformats.org/officeDocument/2006/relationships/tags" Target="../tags/tag631.xml"/><Relationship Id="rId10" Type="http://schemas.openxmlformats.org/officeDocument/2006/relationships/tags" Target="../tags/tag630.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正文页-左标上右内下右图-装饰左-默认位置-并列-33_58_group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1" hasCustomPrompt="1"/>
            <p:custDataLst>
              <p:tags r:id="rId7"/>
            </p:custDataLst>
          </p:nvPr>
        </p:nvSpPr>
        <p:spPr>
          <a:xfrm>
            <a:off x="4648200" y="2794000"/>
            <a:ext cx="6934200" cy="3454400"/>
          </a:xfrm>
          <a:custGeom>
            <a:avLst/>
            <a:gdLst>
              <a:gd name="connisteX0" fmla="*/ 0 w 6934200"/>
              <a:gd name="connsiteY0" fmla="*/ 203200 h 3454400"/>
              <a:gd name="connisteX1" fmla="*/ 203200 w 6934200"/>
              <a:gd name="connsiteY1" fmla="*/ 0 h 3454400"/>
              <a:gd name="connisteX2" fmla="*/ 6731000 w 6934200"/>
              <a:gd name="connsiteY2" fmla="*/ 0 h 3454400"/>
              <a:gd name="connisteX3" fmla="*/ 6934200 w 6934200"/>
              <a:gd name="connsiteY3" fmla="*/ 203200 h 3454400"/>
              <a:gd name="connisteX4" fmla="*/ 6934200 w 6934200"/>
              <a:gd name="connsiteY4" fmla="*/ 3251200 h 3454400"/>
              <a:gd name="connisteX5" fmla="*/ 6731000 w 6934200"/>
              <a:gd name="connsiteY5" fmla="*/ 3454400 h 3454400"/>
              <a:gd name="connisteX6" fmla="*/ 203200 w 6934200"/>
              <a:gd name="connsiteY6" fmla="*/ 3454400 h 3454400"/>
              <a:gd name="connisteX7" fmla="*/ 0 w 6934200"/>
              <a:gd name="connsiteY7" fmla="*/ 3251200 h 3454400"/>
              <a:gd name="connisteX8" fmla="*/ 0 w 69342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3454400">
                <a:moveTo>
                  <a:pt x="0" y="203200"/>
                </a:moveTo>
                <a:cubicBezTo>
                  <a:pt x="0" y="90976"/>
                  <a:pt x="90976" y="0"/>
                  <a:pt x="203200" y="0"/>
                </a:cubicBezTo>
                <a:lnTo>
                  <a:pt x="6731000" y="0"/>
                </a:lnTo>
                <a:cubicBezTo>
                  <a:pt x="6843224" y="0"/>
                  <a:pt x="6934200" y="90976"/>
                  <a:pt x="6934200" y="203200"/>
                </a:cubicBezTo>
                <a:lnTo>
                  <a:pt x="6934200" y="3251200"/>
                </a:lnTo>
                <a:cubicBezTo>
                  <a:pt x="6934200" y="3363424"/>
                  <a:pt x="6843224" y="3454400"/>
                  <a:pt x="6731000" y="3454400"/>
                </a:cubicBezTo>
                <a:lnTo>
                  <a:pt x="203200" y="3454400"/>
                </a:lnTo>
                <a:cubicBezTo>
                  <a:pt x="90976" y="3454400"/>
                  <a:pt x="0" y="3363424"/>
                  <a:pt x="0" y="325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2" hasCustomPrompt="1"/>
            <p:custDataLst>
              <p:tags r:id="rId8"/>
            </p:custDataLst>
          </p:nvPr>
        </p:nvSpPr>
        <p:spPr>
          <a:xfrm>
            <a:off x="4648200" y="6096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1117600"/>
            <a:ext cx="30099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8420100" y="6096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85725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8572500" y="1117600"/>
            <a:ext cx="30099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正文页-左标中内右图-装饰上-默认位置-并列-43_33_group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1" hasCustomPrompt="1"/>
            <p:custDataLst>
              <p:tags r:id="rId7"/>
            </p:custDataLst>
          </p:nvPr>
        </p:nvSpPr>
        <p:spPr>
          <a:xfrm>
            <a:off x="7543800" y="609600"/>
            <a:ext cx="4038600" cy="5638800"/>
          </a:xfrm>
          <a:custGeom>
            <a:avLst/>
            <a:gdLst>
              <a:gd name="connisteX0" fmla="*/ 0 w 4038600"/>
              <a:gd name="connsiteY0" fmla="*/ 0 h 5638800"/>
              <a:gd name="connisteX1" fmla="*/ 3835400 w 4038600"/>
              <a:gd name="connsiteY1" fmla="*/ 0 h 5638800"/>
              <a:gd name="connisteX2" fmla="*/ 4038600 w 4038600"/>
              <a:gd name="connsiteY2" fmla="*/ 203200 h 5638800"/>
              <a:gd name="connisteX3" fmla="*/ 4038600 w 4038600"/>
              <a:gd name="connsiteY3" fmla="*/ 5435600 h 5638800"/>
              <a:gd name="connisteX4" fmla="*/ 3835400 w 4038600"/>
              <a:gd name="connsiteY4" fmla="*/ 5638800 h 5638800"/>
              <a:gd name="connisteX5" fmla="*/ 0 w 4038600"/>
              <a:gd name="connsiteY5" fmla="*/ 5638800 h 5638800"/>
              <a:gd name="connisteX6" fmla="*/ 0 w 4038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5638800">
                <a:moveTo>
                  <a:pt x="0" y="0"/>
                </a:moveTo>
                <a:lnTo>
                  <a:pt x="3835400" y="0"/>
                </a:lnTo>
                <a:cubicBezTo>
                  <a:pt x="3947624" y="0"/>
                  <a:pt x="4038600" y="90976"/>
                  <a:pt x="4038600" y="203200"/>
                </a:cubicBezTo>
                <a:lnTo>
                  <a:pt x="4038600" y="5435600"/>
                </a:lnTo>
                <a:cubicBezTo>
                  <a:pt x="4038600" y="5547824"/>
                  <a:pt x="3947624" y="5638800"/>
                  <a:pt x="3835400" y="5638800"/>
                </a:cubicBez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2" hasCustomPrompt="1"/>
            <p:custDataLst>
              <p:tags r:id="rId8"/>
            </p:custDataLst>
          </p:nvPr>
        </p:nvSpPr>
        <p:spPr>
          <a:xfrm>
            <a:off x="4648200" y="609600"/>
            <a:ext cx="2895600" cy="5638800"/>
          </a:xfrm>
          <a:custGeom>
            <a:avLst/>
            <a:gdLst>
              <a:gd name="connisteX0" fmla="*/ 0 w 2895600"/>
              <a:gd name="connsiteY0" fmla="*/ 203200 h 5638800"/>
              <a:gd name="connisteX1" fmla="*/ 203200 w 2895600"/>
              <a:gd name="connsiteY1" fmla="*/ 0 h 5638800"/>
              <a:gd name="connisteX2" fmla="*/ 2895600 w 2895600"/>
              <a:gd name="connsiteY2" fmla="*/ 0 h 5638800"/>
              <a:gd name="connisteX3" fmla="*/ 2895600 w 2895600"/>
              <a:gd name="connsiteY3" fmla="*/ 5638800 h 5638800"/>
              <a:gd name="connisteX4" fmla="*/ 203200 w 2895600"/>
              <a:gd name="connsiteY4" fmla="*/ 5638800 h 5638800"/>
              <a:gd name="connisteX5" fmla="*/ 0 w 2895600"/>
              <a:gd name="connsiteY5" fmla="*/ 5435600 h 5638800"/>
              <a:gd name="connisteX6" fmla="*/ 0 w 28956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895600" h="5638800">
                <a:moveTo>
                  <a:pt x="0" y="203200"/>
                </a:moveTo>
                <a:cubicBezTo>
                  <a:pt x="0" y="90976"/>
                  <a:pt x="90976" y="0"/>
                  <a:pt x="203200" y="0"/>
                </a:cubicBezTo>
                <a:lnTo>
                  <a:pt x="2895600" y="0"/>
                </a:lnTo>
                <a:lnTo>
                  <a:pt x="2895600" y="5638800"/>
                </a:ln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16510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2209800"/>
            <a:ext cx="2286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4953000" y="3733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4953000" y="4292600"/>
            <a:ext cx="2286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正文页-左标上右图下右内-装饰右叠-默认位置-并列-7_66_group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1" hasCustomPrompt="1"/>
            <p:custDataLst>
              <p:tags r:id="rId7"/>
            </p:custDataLst>
          </p:nvPr>
        </p:nvSpPr>
        <p:spPr>
          <a:xfrm>
            <a:off x="4648200" y="609600"/>
            <a:ext cx="6934200" cy="2641600"/>
          </a:xfrm>
          <a:custGeom>
            <a:avLst/>
            <a:gdLst>
              <a:gd name="connisteX0" fmla="*/ 0 w 6934200"/>
              <a:gd name="connsiteY0" fmla="*/ 203200 h 2641600"/>
              <a:gd name="connisteX1" fmla="*/ 203200 w 6934200"/>
              <a:gd name="connsiteY1" fmla="*/ 0 h 2641600"/>
              <a:gd name="connisteX2" fmla="*/ 6731000 w 6934200"/>
              <a:gd name="connsiteY2" fmla="*/ 0 h 2641600"/>
              <a:gd name="connisteX3" fmla="*/ 6934200 w 6934200"/>
              <a:gd name="connsiteY3" fmla="*/ 203200 h 2641600"/>
              <a:gd name="connisteX4" fmla="*/ 6934200 w 6934200"/>
              <a:gd name="connsiteY4" fmla="*/ 2641600 h 2641600"/>
              <a:gd name="connisteX5" fmla="*/ 0 w 6934200"/>
              <a:gd name="connsiteY5" fmla="*/ 2641600 h 2641600"/>
              <a:gd name="connisteX6" fmla="*/ 0 w 69342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641600">
                <a:moveTo>
                  <a:pt x="0" y="203200"/>
                </a:moveTo>
                <a:cubicBezTo>
                  <a:pt x="0" y="90976"/>
                  <a:pt x="90976" y="0"/>
                  <a:pt x="203200" y="0"/>
                </a:cubicBezTo>
                <a:lnTo>
                  <a:pt x="6731000" y="0"/>
                </a:lnTo>
                <a:cubicBezTo>
                  <a:pt x="6843224" y="0"/>
                  <a:pt x="6934200" y="90976"/>
                  <a:pt x="6934200" y="203200"/>
                </a:cubicBezTo>
                <a:lnTo>
                  <a:pt x="6934200" y="2641600"/>
                </a:lnTo>
                <a:lnTo>
                  <a:pt x="0" y="2641600"/>
                </a:ln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2" hasCustomPrompt="1"/>
            <p:custDataLst>
              <p:tags r:id="rId8"/>
            </p:custDataLst>
          </p:nvPr>
        </p:nvSpPr>
        <p:spPr>
          <a:xfrm>
            <a:off x="4648200" y="3251200"/>
            <a:ext cx="6934200" cy="2997200"/>
          </a:xfrm>
          <a:custGeom>
            <a:avLst/>
            <a:gdLst>
              <a:gd name="connisteX0" fmla="*/ 0 w 6934200"/>
              <a:gd name="connsiteY0" fmla="*/ 0 h 2997200"/>
              <a:gd name="connisteX1" fmla="*/ 6934200 w 6934200"/>
              <a:gd name="connsiteY1" fmla="*/ 0 h 2997200"/>
              <a:gd name="connisteX2" fmla="*/ 6934200 w 6934200"/>
              <a:gd name="connsiteY2" fmla="*/ 2794000 h 2997200"/>
              <a:gd name="connisteX3" fmla="*/ 6731000 w 6934200"/>
              <a:gd name="connsiteY3" fmla="*/ 2997200 h 2997200"/>
              <a:gd name="connisteX4" fmla="*/ 203200 w 6934200"/>
              <a:gd name="connsiteY4" fmla="*/ 2997200 h 2997200"/>
              <a:gd name="connisteX5" fmla="*/ 0 w 6934200"/>
              <a:gd name="connsiteY5" fmla="*/ 2794000 h 2997200"/>
              <a:gd name="connisteX6" fmla="*/ 0 w 6934200"/>
              <a:gd name="connsiteY6" fmla="*/ 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997200">
                <a:moveTo>
                  <a:pt x="0" y="0"/>
                </a:moveTo>
                <a:lnTo>
                  <a:pt x="6934200" y="0"/>
                </a:lnTo>
                <a:lnTo>
                  <a:pt x="6934200" y="2794000"/>
                </a:lnTo>
                <a:cubicBezTo>
                  <a:pt x="6934200" y="2906224"/>
                  <a:pt x="6843224" y="2997200"/>
                  <a:pt x="6731000" y="2997200"/>
                </a:cubicBezTo>
                <a:lnTo>
                  <a:pt x="203200" y="2997200"/>
                </a:lnTo>
                <a:cubicBezTo>
                  <a:pt x="90976" y="2997200"/>
                  <a:pt x="0" y="2906224"/>
                  <a:pt x="0" y="27940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3556000"/>
            <a:ext cx="2857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4114800"/>
            <a:ext cx="28575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8420100" y="3556000"/>
            <a:ext cx="2857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8420100" y="4114800"/>
            <a:ext cx="28575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正文页-63_9">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6990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10972800" cy="3556000"/>
          </a:xfrm>
          <a:custGeom>
            <a:avLst/>
            <a:gdLst>
              <a:gd name="connisteX0" fmla="*/ 0 w 10972800"/>
              <a:gd name="connsiteY0" fmla="*/ 203200 h 3556000"/>
              <a:gd name="connisteX1" fmla="*/ 203200 w 10972800"/>
              <a:gd name="connsiteY1" fmla="*/ 0 h 3556000"/>
              <a:gd name="connisteX2" fmla="*/ 10769600 w 10972800"/>
              <a:gd name="connsiteY2" fmla="*/ 0 h 3556000"/>
              <a:gd name="connisteX3" fmla="*/ 10972800 w 10972800"/>
              <a:gd name="connsiteY3" fmla="*/ 203200 h 3556000"/>
              <a:gd name="connisteX4" fmla="*/ 10972800 w 10972800"/>
              <a:gd name="connsiteY4" fmla="*/ 3352800 h 3556000"/>
              <a:gd name="connisteX5" fmla="*/ 10769600 w 10972800"/>
              <a:gd name="connsiteY5" fmla="*/ 3556000 h 3556000"/>
              <a:gd name="connisteX6" fmla="*/ 203200 w 10972800"/>
              <a:gd name="connsiteY6" fmla="*/ 3556000 h 3556000"/>
              <a:gd name="connisteX7" fmla="*/ 0 w 10972800"/>
              <a:gd name="connsiteY7" fmla="*/ 3352800 h 3556000"/>
              <a:gd name="connisteX8" fmla="*/ 0 w 109728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556000">
                <a:moveTo>
                  <a:pt x="0" y="203200"/>
                </a:moveTo>
                <a:cubicBezTo>
                  <a:pt x="0" y="90976"/>
                  <a:pt x="90976" y="0"/>
                  <a:pt x="203200" y="0"/>
                </a:cubicBezTo>
                <a:lnTo>
                  <a:pt x="10769600" y="0"/>
                </a:lnTo>
                <a:cubicBezTo>
                  <a:pt x="10881824" y="0"/>
                  <a:pt x="10972800" y="90976"/>
                  <a:pt x="10972800" y="203200"/>
                </a:cubicBezTo>
                <a:lnTo>
                  <a:pt x="10972800" y="3352800"/>
                </a:lnTo>
                <a:cubicBezTo>
                  <a:pt x="10972800" y="3465024"/>
                  <a:pt x="10881824" y="3556000"/>
                  <a:pt x="10769600" y="3556000"/>
                </a:cubicBezTo>
                <a:lnTo>
                  <a:pt x="203200" y="3556000"/>
                </a:lnTo>
                <a:cubicBezTo>
                  <a:pt x="90976" y="3556000"/>
                  <a:pt x="0" y="3465024"/>
                  <a:pt x="0" y="3352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47752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5334000"/>
            <a:ext cx="3162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8420100" y="47752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8420100" y="5334000"/>
            <a:ext cx="3162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正文页-左标上右内下右图-装饰左-默认位置-并列-33_80_group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5" hasCustomPrompt="1"/>
            <p:custDataLst>
              <p:tags r:id="rId7"/>
            </p:custDataLst>
          </p:nvPr>
        </p:nvSpPr>
        <p:spPr>
          <a:xfrm>
            <a:off x="4648200" y="3759200"/>
            <a:ext cx="6934200" cy="2489200"/>
          </a:xfrm>
          <a:custGeom>
            <a:avLst/>
            <a:gdLst>
              <a:gd name="connisteX0" fmla="*/ 0 w 6934200"/>
              <a:gd name="connsiteY0" fmla="*/ 203200 h 2489200"/>
              <a:gd name="connisteX1" fmla="*/ 203200 w 6934200"/>
              <a:gd name="connsiteY1" fmla="*/ 0 h 2489200"/>
              <a:gd name="connisteX2" fmla="*/ 6731000 w 6934200"/>
              <a:gd name="connsiteY2" fmla="*/ 0 h 2489200"/>
              <a:gd name="connisteX3" fmla="*/ 6934200 w 6934200"/>
              <a:gd name="connsiteY3" fmla="*/ 203200 h 2489200"/>
              <a:gd name="connisteX4" fmla="*/ 6934200 w 6934200"/>
              <a:gd name="connsiteY4" fmla="*/ 2286000 h 2489200"/>
              <a:gd name="connisteX5" fmla="*/ 6731000 w 6934200"/>
              <a:gd name="connsiteY5" fmla="*/ 2489200 h 2489200"/>
              <a:gd name="connisteX6" fmla="*/ 203200 w 6934200"/>
              <a:gd name="connsiteY6" fmla="*/ 2489200 h 2489200"/>
              <a:gd name="connisteX7" fmla="*/ 0 w 6934200"/>
              <a:gd name="connsiteY7" fmla="*/ 2286000 h 2489200"/>
              <a:gd name="connisteX8" fmla="*/ 0 w 69342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2489200">
                <a:moveTo>
                  <a:pt x="0" y="203200"/>
                </a:moveTo>
                <a:cubicBezTo>
                  <a:pt x="0" y="90976"/>
                  <a:pt x="90976" y="0"/>
                  <a:pt x="203200" y="0"/>
                </a:cubicBezTo>
                <a:lnTo>
                  <a:pt x="6731000" y="0"/>
                </a:lnTo>
                <a:cubicBezTo>
                  <a:pt x="6843224" y="0"/>
                  <a:pt x="6934200" y="90976"/>
                  <a:pt x="6934200" y="203200"/>
                </a:cubicBezTo>
                <a:lnTo>
                  <a:pt x="6934200" y="2286000"/>
                </a:lnTo>
                <a:cubicBezTo>
                  <a:pt x="6934200" y="2398224"/>
                  <a:pt x="6843224" y="2489200"/>
                  <a:pt x="67310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6" hasCustomPrompt="1"/>
            <p:custDataLst>
              <p:tags r:id="rId8"/>
            </p:custDataLst>
          </p:nvPr>
        </p:nvSpPr>
        <p:spPr>
          <a:xfrm>
            <a:off x="46482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6096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11176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7" hasCustomPrompt="1"/>
            <p:custDataLst>
              <p:tags r:id="rId11"/>
            </p:custDataLst>
          </p:nvPr>
        </p:nvSpPr>
        <p:spPr>
          <a:xfrm>
            <a:off x="83439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8496300" y="6096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8496300" y="11176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4648200" y="2184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4800600" y="2184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2" hasCustomPrompt="1"/>
            <p:custDataLst>
              <p:tags r:id="rId16"/>
            </p:custDataLst>
          </p:nvPr>
        </p:nvSpPr>
        <p:spPr>
          <a:xfrm>
            <a:off x="4800600" y="2692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399" hasCustomPrompt="1"/>
            <p:custDataLst>
              <p:tags r:id="rId17"/>
            </p:custDataLst>
          </p:nvPr>
        </p:nvSpPr>
        <p:spPr>
          <a:xfrm>
            <a:off x="8343900" y="2184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8496300" y="2184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4" hasCustomPrompt="1"/>
            <p:custDataLst>
              <p:tags r:id="rId19"/>
            </p:custDataLst>
          </p:nvPr>
        </p:nvSpPr>
        <p:spPr>
          <a:xfrm>
            <a:off x="8496300" y="2692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正文页-左标右内-装饰无-颜色错位-并列-5_10_group1">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2" hasCustomPrompt="1"/>
            <p:custDataLst>
              <p:tags r:id="rId7"/>
            </p:custDataLst>
          </p:nvPr>
        </p:nvSpPr>
        <p:spPr>
          <a:xfrm>
            <a:off x="4648200" y="609600"/>
            <a:ext cx="6934200" cy="2667000"/>
          </a:xfrm>
          <a:custGeom>
            <a:avLst/>
            <a:gdLst>
              <a:gd name="connisteX0" fmla="*/ 0 w 6934200"/>
              <a:gd name="connsiteY0" fmla="*/ 203200 h 2667000"/>
              <a:gd name="connisteX1" fmla="*/ 203200 w 6934200"/>
              <a:gd name="connsiteY1" fmla="*/ 0 h 2667000"/>
              <a:gd name="connisteX2" fmla="*/ 6731000 w 6934200"/>
              <a:gd name="connsiteY2" fmla="*/ 0 h 2667000"/>
              <a:gd name="connisteX3" fmla="*/ 6934200 w 6934200"/>
              <a:gd name="connsiteY3" fmla="*/ 203200 h 2667000"/>
              <a:gd name="connisteX4" fmla="*/ 6934200 w 6934200"/>
              <a:gd name="connsiteY4" fmla="*/ 2463800 h 2667000"/>
              <a:gd name="connisteX5" fmla="*/ 6731000 w 6934200"/>
              <a:gd name="connsiteY5" fmla="*/ 2667000 h 2667000"/>
              <a:gd name="connisteX6" fmla="*/ 203200 w 6934200"/>
              <a:gd name="connsiteY6" fmla="*/ 2667000 h 2667000"/>
              <a:gd name="connisteX7" fmla="*/ 0 w 6934200"/>
              <a:gd name="connsiteY7" fmla="*/ 2463800 h 2667000"/>
              <a:gd name="connisteX8" fmla="*/ 0 w 6934200"/>
              <a:gd name="connsiteY8" fmla="*/ 203200 h 2667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2667000">
                <a:moveTo>
                  <a:pt x="0" y="203200"/>
                </a:moveTo>
                <a:cubicBezTo>
                  <a:pt x="0" y="90976"/>
                  <a:pt x="90976" y="0"/>
                  <a:pt x="203200" y="0"/>
                </a:cubicBezTo>
                <a:lnTo>
                  <a:pt x="6731000" y="0"/>
                </a:lnTo>
                <a:cubicBezTo>
                  <a:pt x="6843224" y="0"/>
                  <a:pt x="6934200" y="90976"/>
                  <a:pt x="6934200" y="203200"/>
                </a:cubicBezTo>
                <a:lnTo>
                  <a:pt x="6934200" y="2463800"/>
                </a:lnTo>
                <a:cubicBezTo>
                  <a:pt x="6934200" y="2576024"/>
                  <a:pt x="6843224" y="2667000"/>
                  <a:pt x="6731000" y="2667000"/>
                </a:cubicBezTo>
                <a:lnTo>
                  <a:pt x="203200" y="2667000"/>
                </a:lnTo>
                <a:cubicBezTo>
                  <a:pt x="90976" y="2667000"/>
                  <a:pt x="0" y="2576024"/>
                  <a:pt x="0" y="2463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3" hasCustomPrompt="1"/>
            <p:custDataLst>
              <p:tags r:id="rId8"/>
            </p:custDataLst>
          </p:nvPr>
        </p:nvSpPr>
        <p:spPr>
          <a:xfrm>
            <a:off x="5054600" y="11811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图片占位符 14"/>
          <p:cNvSpPr>
            <a:spLocks noGrp="1"/>
          </p:cNvSpPr>
          <p:nvPr>
            <p:ph type="pic" idx="16391" hasCustomPrompt="1"/>
            <p:custDataLst>
              <p:tags r:id="rId9"/>
            </p:custDataLst>
          </p:nvPr>
        </p:nvSpPr>
        <p:spPr>
          <a:xfrm>
            <a:off x="5410200" y="1536700"/>
            <a:ext cx="812800" cy="8128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7" hasCustomPrompt="1"/>
            <p:custDataLst>
              <p:tags r:id="rId10"/>
            </p:custDataLst>
          </p:nvPr>
        </p:nvSpPr>
        <p:spPr>
          <a:xfrm>
            <a:off x="6934200" y="1054100"/>
            <a:ext cx="4241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8" hasCustomPrompt="1"/>
            <p:custDataLst>
              <p:tags r:id="rId11"/>
            </p:custDataLst>
          </p:nvPr>
        </p:nvSpPr>
        <p:spPr>
          <a:xfrm>
            <a:off x="6934200" y="1612900"/>
            <a:ext cx="4241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bg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5" hasCustomPrompt="1"/>
            <p:custDataLst>
              <p:tags r:id="rId12"/>
            </p:custDataLst>
          </p:nvPr>
        </p:nvSpPr>
        <p:spPr>
          <a:xfrm>
            <a:off x="4648200" y="3581400"/>
            <a:ext cx="6934200" cy="2667000"/>
          </a:xfrm>
          <a:custGeom>
            <a:avLst/>
            <a:gdLst>
              <a:gd name="connisteX0" fmla="*/ 0 w 6934200"/>
              <a:gd name="connsiteY0" fmla="*/ 203200 h 2667000"/>
              <a:gd name="connisteX1" fmla="*/ 203200 w 6934200"/>
              <a:gd name="connsiteY1" fmla="*/ 0 h 2667000"/>
              <a:gd name="connisteX2" fmla="*/ 6731000 w 6934200"/>
              <a:gd name="connsiteY2" fmla="*/ 0 h 2667000"/>
              <a:gd name="connisteX3" fmla="*/ 6934200 w 6934200"/>
              <a:gd name="connsiteY3" fmla="*/ 203200 h 2667000"/>
              <a:gd name="connisteX4" fmla="*/ 6934200 w 6934200"/>
              <a:gd name="connsiteY4" fmla="*/ 2463800 h 2667000"/>
              <a:gd name="connisteX5" fmla="*/ 6731000 w 6934200"/>
              <a:gd name="connsiteY5" fmla="*/ 2667000 h 2667000"/>
              <a:gd name="connisteX6" fmla="*/ 203200 w 6934200"/>
              <a:gd name="connsiteY6" fmla="*/ 2667000 h 2667000"/>
              <a:gd name="connisteX7" fmla="*/ 0 w 6934200"/>
              <a:gd name="connsiteY7" fmla="*/ 2463800 h 2667000"/>
              <a:gd name="connisteX8" fmla="*/ 0 w 6934200"/>
              <a:gd name="connsiteY8" fmla="*/ 203200 h 2667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2667000">
                <a:moveTo>
                  <a:pt x="0" y="203200"/>
                </a:moveTo>
                <a:cubicBezTo>
                  <a:pt x="0" y="90976"/>
                  <a:pt x="90976" y="0"/>
                  <a:pt x="203200" y="0"/>
                </a:cubicBezTo>
                <a:lnTo>
                  <a:pt x="6731000" y="0"/>
                </a:lnTo>
                <a:cubicBezTo>
                  <a:pt x="6843224" y="0"/>
                  <a:pt x="6934200" y="90976"/>
                  <a:pt x="6934200" y="203200"/>
                </a:cubicBezTo>
                <a:lnTo>
                  <a:pt x="6934200" y="2463800"/>
                </a:lnTo>
                <a:cubicBezTo>
                  <a:pt x="6934200" y="2576024"/>
                  <a:pt x="6843224" y="2667000"/>
                  <a:pt x="6731000" y="2667000"/>
                </a:cubicBezTo>
                <a:lnTo>
                  <a:pt x="203200" y="2667000"/>
                </a:lnTo>
                <a:cubicBezTo>
                  <a:pt x="90976" y="2667000"/>
                  <a:pt x="0" y="2576024"/>
                  <a:pt x="0" y="2463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装饰  8"/>
          <p:cNvSpPr>
            <a:spLocks noGrp="1"/>
          </p:cNvSpPr>
          <p:nvPr>
            <p:ph type="body" idx="16396" hasCustomPrompt="1"/>
            <p:custDataLst>
              <p:tags r:id="rId13"/>
            </p:custDataLst>
          </p:nvPr>
        </p:nvSpPr>
        <p:spPr>
          <a:xfrm>
            <a:off x="5054600" y="41529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图片占位符 19"/>
          <p:cNvSpPr>
            <a:spLocks noGrp="1"/>
          </p:cNvSpPr>
          <p:nvPr>
            <p:ph type="pic" idx="16394" hasCustomPrompt="1"/>
            <p:custDataLst>
              <p:tags r:id="rId14"/>
            </p:custDataLst>
          </p:nvPr>
        </p:nvSpPr>
        <p:spPr>
          <a:xfrm>
            <a:off x="5410200" y="4508500"/>
            <a:ext cx="812800" cy="8128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89" hasCustomPrompt="1"/>
            <p:custDataLst>
              <p:tags r:id="rId15"/>
            </p:custDataLst>
          </p:nvPr>
        </p:nvSpPr>
        <p:spPr>
          <a:xfrm>
            <a:off x="6934200" y="4025900"/>
            <a:ext cx="4241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0" hasCustomPrompt="1"/>
            <p:custDataLst>
              <p:tags r:id="rId16"/>
            </p:custDataLst>
          </p:nvPr>
        </p:nvSpPr>
        <p:spPr>
          <a:xfrm>
            <a:off x="6934200" y="4584700"/>
            <a:ext cx="4241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正文页-59_1">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2794000"/>
            <a:ext cx="10972800" cy="3454400"/>
          </a:xfrm>
          <a:custGeom>
            <a:avLst/>
            <a:gdLst>
              <a:gd name="connisteX0" fmla="*/ 0 w 10972800"/>
              <a:gd name="connsiteY0" fmla="*/ 203200 h 3454400"/>
              <a:gd name="connisteX1" fmla="*/ 203200 w 10972800"/>
              <a:gd name="connsiteY1" fmla="*/ 0 h 3454400"/>
              <a:gd name="connisteX2" fmla="*/ 10769600 w 10972800"/>
              <a:gd name="connsiteY2" fmla="*/ 0 h 3454400"/>
              <a:gd name="connisteX3" fmla="*/ 10972800 w 10972800"/>
              <a:gd name="connsiteY3" fmla="*/ 203200 h 3454400"/>
              <a:gd name="connisteX4" fmla="*/ 10972800 w 10972800"/>
              <a:gd name="connsiteY4" fmla="*/ 3251200 h 3454400"/>
              <a:gd name="connisteX5" fmla="*/ 10769600 w 10972800"/>
              <a:gd name="connsiteY5" fmla="*/ 3454400 h 3454400"/>
              <a:gd name="connisteX6" fmla="*/ 203200 w 10972800"/>
              <a:gd name="connsiteY6" fmla="*/ 3454400 h 3454400"/>
              <a:gd name="connisteX7" fmla="*/ 0 w 10972800"/>
              <a:gd name="connsiteY7" fmla="*/ 3251200 h 3454400"/>
              <a:gd name="connisteX8" fmla="*/ 0 w 109728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454400">
                <a:moveTo>
                  <a:pt x="0" y="203200"/>
                </a:moveTo>
                <a:cubicBezTo>
                  <a:pt x="0" y="90976"/>
                  <a:pt x="90976" y="0"/>
                  <a:pt x="203200" y="0"/>
                </a:cubicBezTo>
                <a:lnTo>
                  <a:pt x="10769600" y="0"/>
                </a:lnTo>
                <a:cubicBezTo>
                  <a:pt x="10881824" y="0"/>
                  <a:pt x="10972800" y="90976"/>
                  <a:pt x="10972800" y="203200"/>
                </a:cubicBezTo>
                <a:lnTo>
                  <a:pt x="10972800" y="3251200"/>
                </a:lnTo>
                <a:cubicBezTo>
                  <a:pt x="10972800" y="3363424"/>
                  <a:pt x="10881824" y="3454400"/>
                  <a:pt x="10769600" y="3454400"/>
                </a:cubicBezTo>
                <a:lnTo>
                  <a:pt x="203200" y="3454400"/>
                </a:lnTo>
                <a:cubicBezTo>
                  <a:pt x="90976" y="3454400"/>
                  <a:pt x="0" y="3363424"/>
                  <a:pt x="0" y="325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15240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10820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userDrawn="1">
  <p:cSld name="正文页-30_70">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705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705600" y="279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6858000" y="2794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6858000" y="33020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7056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858000" y="4826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6858000" y="53340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正文页-左标上右内下右图-装饰左-默认位置-并列-33_60_group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1" hasCustomPrompt="1"/>
            <p:custDataLst>
              <p:tags r:id="rId7"/>
            </p:custDataLst>
          </p:nvPr>
        </p:nvSpPr>
        <p:spPr>
          <a:xfrm>
            <a:off x="4648200" y="3403600"/>
            <a:ext cx="6934200" cy="2844800"/>
          </a:xfrm>
          <a:custGeom>
            <a:avLst/>
            <a:gdLst>
              <a:gd name="connisteX0" fmla="*/ 0 w 6934200"/>
              <a:gd name="connsiteY0" fmla="*/ 203200 h 2844800"/>
              <a:gd name="connisteX1" fmla="*/ 203200 w 6934200"/>
              <a:gd name="connsiteY1" fmla="*/ 0 h 2844800"/>
              <a:gd name="connisteX2" fmla="*/ 6731000 w 6934200"/>
              <a:gd name="connsiteY2" fmla="*/ 0 h 2844800"/>
              <a:gd name="connisteX3" fmla="*/ 6934200 w 6934200"/>
              <a:gd name="connsiteY3" fmla="*/ 203200 h 2844800"/>
              <a:gd name="connisteX4" fmla="*/ 6934200 w 6934200"/>
              <a:gd name="connsiteY4" fmla="*/ 2641600 h 2844800"/>
              <a:gd name="connisteX5" fmla="*/ 6731000 w 6934200"/>
              <a:gd name="connsiteY5" fmla="*/ 2844800 h 2844800"/>
              <a:gd name="connisteX6" fmla="*/ 203200 w 6934200"/>
              <a:gd name="connsiteY6" fmla="*/ 2844800 h 2844800"/>
              <a:gd name="connisteX7" fmla="*/ 0 w 6934200"/>
              <a:gd name="connsiteY7" fmla="*/ 2641600 h 2844800"/>
              <a:gd name="connisteX8" fmla="*/ 0 w 69342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2844800">
                <a:moveTo>
                  <a:pt x="0" y="203200"/>
                </a:moveTo>
                <a:cubicBezTo>
                  <a:pt x="0" y="90976"/>
                  <a:pt x="90976" y="0"/>
                  <a:pt x="203200" y="0"/>
                </a:cubicBezTo>
                <a:lnTo>
                  <a:pt x="6731000" y="0"/>
                </a:lnTo>
                <a:cubicBezTo>
                  <a:pt x="6843224" y="0"/>
                  <a:pt x="6934200" y="90976"/>
                  <a:pt x="6934200" y="203200"/>
                </a:cubicBezTo>
                <a:lnTo>
                  <a:pt x="6934200" y="2641600"/>
                </a:lnTo>
                <a:cubicBezTo>
                  <a:pt x="6934200" y="2753824"/>
                  <a:pt x="6843224" y="2844800"/>
                  <a:pt x="67310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2" hasCustomPrompt="1"/>
            <p:custDataLst>
              <p:tags r:id="rId8"/>
            </p:custDataLst>
          </p:nvPr>
        </p:nvSpPr>
        <p:spPr>
          <a:xfrm>
            <a:off x="46482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1117600"/>
            <a:ext cx="30099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84201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85725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8572500" y="1117600"/>
            <a:ext cx="30099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正文页-62_24">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34036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46482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609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117600"/>
            <a:ext cx="1752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71628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315200" y="609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7315200" y="1117600"/>
            <a:ext cx="1752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96774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9829800" y="609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9829800" y="1117600"/>
            <a:ext cx="1752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正文页-左标中内右图-装饰上-默认位置-并列-43_38_group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7543800" y="609600"/>
            <a:ext cx="4038600" cy="5638800"/>
          </a:xfrm>
          <a:custGeom>
            <a:avLst/>
            <a:gdLst>
              <a:gd name="connisteX0" fmla="*/ 0 w 4038600"/>
              <a:gd name="connsiteY0" fmla="*/ 0 h 5638800"/>
              <a:gd name="connisteX1" fmla="*/ 3835400 w 4038600"/>
              <a:gd name="connsiteY1" fmla="*/ 0 h 5638800"/>
              <a:gd name="connisteX2" fmla="*/ 4038600 w 4038600"/>
              <a:gd name="connsiteY2" fmla="*/ 203200 h 5638800"/>
              <a:gd name="connisteX3" fmla="*/ 4038600 w 4038600"/>
              <a:gd name="connsiteY3" fmla="*/ 5435600 h 5638800"/>
              <a:gd name="connisteX4" fmla="*/ 3835400 w 4038600"/>
              <a:gd name="connsiteY4" fmla="*/ 5638800 h 5638800"/>
              <a:gd name="connisteX5" fmla="*/ 0 w 4038600"/>
              <a:gd name="connsiteY5" fmla="*/ 5638800 h 5638800"/>
              <a:gd name="connisteX6" fmla="*/ 0 w 4038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5638800">
                <a:moveTo>
                  <a:pt x="0" y="0"/>
                </a:moveTo>
                <a:lnTo>
                  <a:pt x="3835400" y="0"/>
                </a:lnTo>
                <a:cubicBezTo>
                  <a:pt x="3947624" y="0"/>
                  <a:pt x="4038600" y="90976"/>
                  <a:pt x="4038600" y="203200"/>
                </a:cubicBezTo>
                <a:lnTo>
                  <a:pt x="4038600" y="5435600"/>
                </a:lnTo>
                <a:cubicBezTo>
                  <a:pt x="4038600" y="5547824"/>
                  <a:pt x="3947624" y="5638800"/>
                  <a:pt x="3835400" y="5638800"/>
                </a:cubicBez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4648200" y="609600"/>
            <a:ext cx="2895600" cy="5638800"/>
          </a:xfrm>
          <a:custGeom>
            <a:avLst/>
            <a:gdLst>
              <a:gd name="connisteX0" fmla="*/ 0 w 2895600"/>
              <a:gd name="connsiteY0" fmla="*/ 203200 h 5638800"/>
              <a:gd name="connisteX1" fmla="*/ 203200 w 2895600"/>
              <a:gd name="connsiteY1" fmla="*/ 0 h 5638800"/>
              <a:gd name="connisteX2" fmla="*/ 2895600 w 2895600"/>
              <a:gd name="connsiteY2" fmla="*/ 0 h 5638800"/>
              <a:gd name="connisteX3" fmla="*/ 2895600 w 2895600"/>
              <a:gd name="connsiteY3" fmla="*/ 5638800 h 5638800"/>
              <a:gd name="connisteX4" fmla="*/ 203200 w 2895600"/>
              <a:gd name="connsiteY4" fmla="*/ 5638800 h 5638800"/>
              <a:gd name="connisteX5" fmla="*/ 0 w 2895600"/>
              <a:gd name="connsiteY5" fmla="*/ 5435600 h 5638800"/>
              <a:gd name="connisteX6" fmla="*/ 0 w 28956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895600" h="5638800">
                <a:moveTo>
                  <a:pt x="0" y="203200"/>
                </a:moveTo>
                <a:cubicBezTo>
                  <a:pt x="0" y="90976"/>
                  <a:pt x="90976" y="0"/>
                  <a:pt x="203200" y="0"/>
                </a:cubicBezTo>
                <a:lnTo>
                  <a:pt x="2895600" y="0"/>
                </a:lnTo>
                <a:lnTo>
                  <a:pt x="2895600" y="5638800"/>
                </a:ln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1066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16256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4953000" y="284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4953000" y="34036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1" hasCustomPrompt="1"/>
            <p:custDataLst>
              <p:tags r:id="rId13"/>
            </p:custDataLst>
          </p:nvPr>
        </p:nvSpPr>
        <p:spPr>
          <a:xfrm>
            <a:off x="4953000" y="4622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2" hasCustomPrompt="1"/>
            <p:custDataLst>
              <p:tags r:id="rId14"/>
            </p:custDataLst>
          </p:nvPr>
        </p:nvSpPr>
        <p:spPr>
          <a:xfrm>
            <a:off x="4953000" y="51816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正文页-50_33">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3581400" y="609600"/>
            <a:ext cx="3581400" cy="5638800"/>
          </a:xfrm>
          <a:custGeom>
            <a:avLst/>
            <a:gdLst>
              <a:gd name="connisteX0" fmla="*/ 0 w 3581400"/>
              <a:gd name="connsiteY0" fmla="*/ 203200 h 5638800"/>
              <a:gd name="connisteX1" fmla="*/ 203200 w 3581400"/>
              <a:gd name="connsiteY1" fmla="*/ 0 h 5638800"/>
              <a:gd name="connisteX2" fmla="*/ 3581400 w 3581400"/>
              <a:gd name="connsiteY2" fmla="*/ 0 h 5638800"/>
              <a:gd name="connisteX3" fmla="*/ 3581400 w 3581400"/>
              <a:gd name="connsiteY3" fmla="*/ 5638800 h 5638800"/>
              <a:gd name="connisteX4" fmla="*/ 203200 w 3581400"/>
              <a:gd name="connsiteY4" fmla="*/ 5638800 h 5638800"/>
              <a:gd name="connisteX5" fmla="*/ 0 w 3581400"/>
              <a:gd name="connsiteY5" fmla="*/ 5435600 h 5638800"/>
              <a:gd name="connisteX6" fmla="*/ 0 w 35814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5638800">
                <a:moveTo>
                  <a:pt x="0" y="203200"/>
                </a:moveTo>
                <a:cubicBezTo>
                  <a:pt x="0" y="90976"/>
                  <a:pt x="90976" y="0"/>
                  <a:pt x="203200" y="0"/>
                </a:cubicBezTo>
                <a:lnTo>
                  <a:pt x="3581400" y="0"/>
                </a:lnTo>
                <a:lnTo>
                  <a:pt x="3581400" y="5638800"/>
                </a:ln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7162800" y="609600"/>
            <a:ext cx="4419600" cy="5638800"/>
          </a:xfrm>
          <a:custGeom>
            <a:avLst/>
            <a:gdLst>
              <a:gd name="connisteX0" fmla="*/ 0 w 4419600"/>
              <a:gd name="connsiteY0" fmla="*/ 0 h 5638800"/>
              <a:gd name="connisteX1" fmla="*/ 4216400 w 4419600"/>
              <a:gd name="connsiteY1" fmla="*/ 0 h 5638800"/>
              <a:gd name="connisteX2" fmla="*/ 4419600 w 4419600"/>
              <a:gd name="connsiteY2" fmla="*/ 203200 h 5638800"/>
              <a:gd name="connisteX3" fmla="*/ 4419600 w 4419600"/>
              <a:gd name="connsiteY3" fmla="*/ 5435600 h 5638800"/>
              <a:gd name="connisteX4" fmla="*/ 4216400 w 4419600"/>
              <a:gd name="connsiteY4" fmla="*/ 5638800 h 5638800"/>
              <a:gd name="connisteX5" fmla="*/ 0 w 4419600"/>
              <a:gd name="connsiteY5" fmla="*/ 5638800 h 5638800"/>
              <a:gd name="connisteX6" fmla="*/ 0 w 4419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419600" h="5638800">
                <a:moveTo>
                  <a:pt x="0" y="0"/>
                </a:moveTo>
                <a:lnTo>
                  <a:pt x="4216400" y="0"/>
                </a:lnTo>
                <a:cubicBezTo>
                  <a:pt x="4328624" y="0"/>
                  <a:pt x="4419600" y="90976"/>
                  <a:pt x="4419600" y="203200"/>
                </a:cubicBezTo>
                <a:lnTo>
                  <a:pt x="4419600" y="5435600"/>
                </a:lnTo>
                <a:cubicBezTo>
                  <a:pt x="4419600" y="5547824"/>
                  <a:pt x="4328624" y="5638800"/>
                  <a:pt x="4216400" y="5638800"/>
                </a:cubicBezTo>
                <a:lnTo>
                  <a:pt x="0" y="56388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装饰  4"/>
          <p:cNvSpPr>
            <a:spLocks noGrp="1"/>
          </p:cNvSpPr>
          <p:nvPr>
            <p:ph type="body" idx="16395" hasCustomPrompt="1"/>
            <p:custDataLst>
              <p:tags r:id="rId9"/>
            </p:custDataLst>
          </p:nvPr>
        </p:nvSpPr>
        <p:spPr>
          <a:xfrm>
            <a:off x="7467600" y="939800"/>
            <a:ext cx="609600" cy="609600"/>
          </a:xfrm>
          <a:custGeom>
            <a:avLst/>
            <a:gdLst>
              <a:gd name="connisteX0" fmla="*/ 0 w 609600"/>
              <a:gd name="connsiteY0" fmla="*/ 203200 h 609600"/>
              <a:gd name="connisteX1" fmla="*/ 203200 w 609600"/>
              <a:gd name="connsiteY1" fmla="*/ 0 h 609600"/>
              <a:gd name="connisteX2" fmla="*/ 406400 w 609600"/>
              <a:gd name="connsiteY2" fmla="*/ 0 h 609600"/>
              <a:gd name="connisteX3" fmla="*/ 609600 w 609600"/>
              <a:gd name="connsiteY3" fmla="*/ 203200 h 609600"/>
              <a:gd name="connisteX4" fmla="*/ 609600 w 609600"/>
              <a:gd name="connsiteY4" fmla="*/ 406400 h 609600"/>
              <a:gd name="connisteX5" fmla="*/ 406400 w 609600"/>
              <a:gd name="connsiteY5" fmla="*/ 609600 h 609600"/>
              <a:gd name="connisteX6" fmla="*/ 203200 w 609600"/>
              <a:gd name="connsiteY6" fmla="*/ 609600 h 609600"/>
              <a:gd name="connisteX7" fmla="*/ 0 w 609600"/>
              <a:gd name="connsiteY7" fmla="*/ 406400 h 609600"/>
              <a:gd name="connisteX8" fmla="*/ 0 w 609600"/>
              <a:gd name="connsiteY8" fmla="*/ 2032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203200"/>
                </a:moveTo>
                <a:cubicBezTo>
                  <a:pt x="0" y="90976"/>
                  <a:pt x="90976" y="0"/>
                  <a:pt x="203200" y="0"/>
                </a:cubicBezTo>
                <a:lnTo>
                  <a:pt x="406400" y="0"/>
                </a:lnTo>
                <a:cubicBezTo>
                  <a:pt x="518624" y="0"/>
                  <a:pt x="609600" y="90976"/>
                  <a:pt x="609600" y="203200"/>
                </a:cubicBezTo>
                <a:lnTo>
                  <a:pt x="609600" y="406400"/>
                </a:lnTo>
                <a:cubicBezTo>
                  <a:pt x="609600" y="518624"/>
                  <a:pt x="518624" y="609600"/>
                  <a:pt x="406400" y="609600"/>
                </a:cubicBezTo>
                <a:lnTo>
                  <a:pt x="203200" y="609600"/>
                </a:lnTo>
                <a:cubicBezTo>
                  <a:pt x="90976" y="609600"/>
                  <a:pt x="0" y="518624"/>
                  <a:pt x="0" y="4064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9" hasCustomPrompt="1"/>
            <p:custDataLst>
              <p:tags r:id="rId10"/>
            </p:custDataLst>
          </p:nvPr>
        </p:nvSpPr>
        <p:spPr>
          <a:xfrm>
            <a:off x="7620000" y="1117600"/>
            <a:ext cx="304800" cy="254000"/>
          </a:xfrm>
          <a:noFill/>
        </p:spPr>
        <p:txBody>
          <a:bodyPr wrap="none" lIns="0" tIns="0" rIns="0" bIns="0" anchor="ctr">
            <a:noAutofit/>
          </a:bodyPr>
          <a:lstStyle>
            <a:lvl1pPr marL="0" indent="0" algn="ctr">
              <a:lnSpc>
                <a:spcPct val="109000"/>
              </a:lnSpc>
              <a:spcBef>
                <a:spcPct val="0"/>
              </a:spcBef>
              <a:spcAft>
                <a:spcPct val="0"/>
              </a:spcAft>
              <a:buNone/>
              <a:defRPr sz="2000" b="0" spc="0">
                <a:solidFill>
                  <a:srgbClr val="FFFFFF"/>
                </a:solidFill>
              </a:defRPr>
            </a:lvl1pPr>
          </a:lstStyle>
          <a:p>
            <a:pPr lvl="0"/>
            <a:r>
              <a:rPr lang="zh-CN" altLang="en-US" smtClean="0"/>
              <a:t>01</a:t>
            </a:r>
            <a:endParaRPr lang="zh-CN" altLang="en-US" smtClean="0"/>
          </a:p>
        </p:txBody>
      </p:sp>
      <p:sp>
        <p:nvSpPr>
          <p:cNvPr id="17" name="文本占位符 16"/>
          <p:cNvSpPr>
            <a:spLocks noGrp="1"/>
          </p:cNvSpPr>
          <p:nvPr>
            <p:ph type="body" idx="16387" hasCustomPrompt="1"/>
            <p:custDataLst>
              <p:tags r:id="rId11"/>
            </p:custDataLst>
          </p:nvPr>
        </p:nvSpPr>
        <p:spPr>
          <a:xfrm>
            <a:off x="7467600" y="1752600"/>
            <a:ext cx="381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8" hasCustomPrompt="1"/>
            <p:custDataLst>
              <p:tags r:id="rId12"/>
            </p:custDataLst>
          </p:nvPr>
        </p:nvSpPr>
        <p:spPr>
          <a:xfrm>
            <a:off x="7467600" y="2209800"/>
            <a:ext cx="381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6" hasCustomPrompt="1"/>
            <p:custDataLst>
              <p:tags r:id="rId13"/>
            </p:custDataLst>
          </p:nvPr>
        </p:nvSpPr>
        <p:spPr>
          <a:xfrm>
            <a:off x="7467600" y="3733800"/>
            <a:ext cx="609600" cy="609600"/>
          </a:xfrm>
          <a:custGeom>
            <a:avLst/>
            <a:gdLst>
              <a:gd name="connisteX0" fmla="*/ 0 w 609600"/>
              <a:gd name="connsiteY0" fmla="*/ 203200 h 609600"/>
              <a:gd name="connisteX1" fmla="*/ 203200 w 609600"/>
              <a:gd name="connsiteY1" fmla="*/ 0 h 609600"/>
              <a:gd name="connisteX2" fmla="*/ 406400 w 609600"/>
              <a:gd name="connsiteY2" fmla="*/ 0 h 609600"/>
              <a:gd name="connisteX3" fmla="*/ 609600 w 609600"/>
              <a:gd name="connsiteY3" fmla="*/ 203200 h 609600"/>
              <a:gd name="connisteX4" fmla="*/ 609600 w 609600"/>
              <a:gd name="connsiteY4" fmla="*/ 406400 h 609600"/>
              <a:gd name="connisteX5" fmla="*/ 406400 w 609600"/>
              <a:gd name="connsiteY5" fmla="*/ 609600 h 609600"/>
              <a:gd name="connisteX6" fmla="*/ 203200 w 609600"/>
              <a:gd name="connsiteY6" fmla="*/ 609600 h 609600"/>
              <a:gd name="connisteX7" fmla="*/ 0 w 609600"/>
              <a:gd name="connsiteY7" fmla="*/ 406400 h 609600"/>
              <a:gd name="connisteX8" fmla="*/ 0 w 609600"/>
              <a:gd name="connsiteY8" fmla="*/ 2032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203200"/>
                </a:moveTo>
                <a:cubicBezTo>
                  <a:pt x="0" y="90976"/>
                  <a:pt x="90976" y="0"/>
                  <a:pt x="203200" y="0"/>
                </a:cubicBezTo>
                <a:lnTo>
                  <a:pt x="406400" y="0"/>
                </a:lnTo>
                <a:cubicBezTo>
                  <a:pt x="518624" y="0"/>
                  <a:pt x="609600" y="90976"/>
                  <a:pt x="609600" y="203200"/>
                </a:cubicBezTo>
                <a:lnTo>
                  <a:pt x="609600" y="406400"/>
                </a:lnTo>
                <a:cubicBezTo>
                  <a:pt x="609600" y="518624"/>
                  <a:pt x="518624" y="609600"/>
                  <a:pt x="406400" y="609600"/>
                </a:cubicBezTo>
                <a:lnTo>
                  <a:pt x="203200" y="609600"/>
                </a:lnTo>
                <a:cubicBezTo>
                  <a:pt x="90976" y="609600"/>
                  <a:pt x="0" y="518624"/>
                  <a:pt x="0" y="4064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2" hasCustomPrompt="1"/>
            <p:custDataLst>
              <p:tags r:id="rId14"/>
            </p:custDataLst>
          </p:nvPr>
        </p:nvSpPr>
        <p:spPr>
          <a:xfrm>
            <a:off x="7620000" y="3911600"/>
            <a:ext cx="304800" cy="254000"/>
          </a:xfrm>
          <a:noFill/>
        </p:spPr>
        <p:txBody>
          <a:bodyPr wrap="none" lIns="0" tIns="0" rIns="0" bIns="0" anchor="ctr">
            <a:noAutofit/>
          </a:bodyPr>
          <a:lstStyle>
            <a:lvl1pPr marL="0" indent="0" algn="ctr">
              <a:lnSpc>
                <a:spcPct val="109000"/>
              </a:lnSpc>
              <a:spcBef>
                <a:spcPct val="0"/>
              </a:spcBef>
              <a:spcAft>
                <a:spcPct val="0"/>
              </a:spcAft>
              <a:buNone/>
              <a:defRPr sz="2000" b="0" spc="0">
                <a:solidFill>
                  <a:srgbClr val="FFFFFF"/>
                </a:solidFill>
              </a:defRPr>
            </a:lvl1pPr>
          </a:lstStyle>
          <a:p>
            <a:pPr lvl="0"/>
            <a:r>
              <a:rPr lang="zh-CN" altLang="en-US" smtClean="0"/>
              <a:t>02</a:t>
            </a:r>
            <a:endParaRPr lang="zh-CN" altLang="en-US" smtClean="0"/>
          </a:p>
        </p:txBody>
      </p:sp>
      <p:sp>
        <p:nvSpPr>
          <p:cNvPr id="21" name="文本占位符 20"/>
          <p:cNvSpPr>
            <a:spLocks noGrp="1"/>
          </p:cNvSpPr>
          <p:nvPr>
            <p:ph type="body" idx="16390" hasCustomPrompt="1"/>
            <p:custDataLst>
              <p:tags r:id="rId15"/>
            </p:custDataLst>
          </p:nvPr>
        </p:nvSpPr>
        <p:spPr>
          <a:xfrm>
            <a:off x="7467600" y="4546600"/>
            <a:ext cx="381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1" hasCustomPrompt="1"/>
            <p:custDataLst>
              <p:tags r:id="rId16"/>
            </p:custDataLst>
          </p:nvPr>
        </p:nvSpPr>
        <p:spPr>
          <a:xfrm>
            <a:off x="7467600" y="5003800"/>
            <a:ext cx="381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正文页-29_18">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3" hasCustomPrompt="1"/>
            <p:custDataLst>
              <p:tags r:id="rId7"/>
            </p:custDataLst>
          </p:nvPr>
        </p:nvSpPr>
        <p:spPr>
          <a:xfrm>
            <a:off x="3581400" y="609600"/>
            <a:ext cx="8001000" cy="5638800"/>
          </a:xfrm>
          <a:custGeom>
            <a:avLst/>
            <a:gdLst>
              <a:gd name="connisteX0" fmla="*/ 0 w 8001000"/>
              <a:gd name="connsiteY0" fmla="*/ 203200 h 5638800"/>
              <a:gd name="connisteX1" fmla="*/ 203200 w 8001000"/>
              <a:gd name="connsiteY1" fmla="*/ 0 h 5638800"/>
              <a:gd name="connisteX2" fmla="*/ 7797800 w 8001000"/>
              <a:gd name="connsiteY2" fmla="*/ 0 h 5638800"/>
              <a:gd name="connisteX3" fmla="*/ 8001000 w 8001000"/>
              <a:gd name="connsiteY3" fmla="*/ 203200 h 5638800"/>
              <a:gd name="connisteX4" fmla="*/ 8001000 w 8001000"/>
              <a:gd name="connsiteY4" fmla="*/ 5435600 h 5638800"/>
              <a:gd name="connisteX5" fmla="*/ 7797800 w 8001000"/>
              <a:gd name="connsiteY5" fmla="*/ 5638800 h 5638800"/>
              <a:gd name="connisteX6" fmla="*/ 203200 w 8001000"/>
              <a:gd name="connsiteY6" fmla="*/ 5638800 h 5638800"/>
              <a:gd name="connisteX7" fmla="*/ 0 w 8001000"/>
              <a:gd name="connsiteY7" fmla="*/ 5435600 h 5638800"/>
              <a:gd name="connisteX8" fmla="*/ 0 w 80010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8001000" h="5638800">
                <a:moveTo>
                  <a:pt x="0" y="203200"/>
                </a:moveTo>
                <a:cubicBezTo>
                  <a:pt x="0" y="90976"/>
                  <a:pt x="90976" y="0"/>
                  <a:pt x="203200" y="0"/>
                </a:cubicBezTo>
                <a:lnTo>
                  <a:pt x="7797800" y="0"/>
                </a:lnTo>
                <a:cubicBezTo>
                  <a:pt x="7910024" y="0"/>
                  <a:pt x="8001000" y="90976"/>
                  <a:pt x="8001000" y="203200"/>
                </a:cubicBezTo>
                <a:lnTo>
                  <a:pt x="8001000" y="5435600"/>
                </a:lnTo>
                <a:cubicBezTo>
                  <a:pt x="8001000" y="5547824"/>
                  <a:pt x="7910024" y="5638800"/>
                  <a:pt x="7797800" y="5638800"/>
                </a:cubicBez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4373033" y="14986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3987800" y="3022600"/>
            <a:ext cx="1989667"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3987800" y="3530600"/>
            <a:ext cx="1989667"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图片占位符 16"/>
          <p:cNvSpPr>
            <a:spLocks noGrp="1"/>
          </p:cNvSpPr>
          <p:nvPr>
            <p:ph type="pic" idx="16395" hasCustomPrompt="1"/>
            <p:custDataLst>
              <p:tags r:id="rId11"/>
            </p:custDataLst>
          </p:nvPr>
        </p:nvSpPr>
        <p:spPr>
          <a:xfrm>
            <a:off x="6972300" y="14986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9" hasCustomPrompt="1"/>
            <p:custDataLst>
              <p:tags r:id="rId12"/>
            </p:custDataLst>
          </p:nvPr>
        </p:nvSpPr>
        <p:spPr>
          <a:xfrm>
            <a:off x="6587067" y="3022600"/>
            <a:ext cx="1989667"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6587067" y="3530600"/>
            <a:ext cx="1989667"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图片占位符 19"/>
          <p:cNvSpPr>
            <a:spLocks noGrp="1"/>
          </p:cNvSpPr>
          <p:nvPr>
            <p:ph type="pic" idx="16396" hasCustomPrompt="1"/>
            <p:custDataLst>
              <p:tags r:id="rId14"/>
            </p:custDataLst>
          </p:nvPr>
        </p:nvSpPr>
        <p:spPr>
          <a:xfrm>
            <a:off x="9571567" y="14986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91" hasCustomPrompt="1"/>
            <p:custDataLst>
              <p:tags r:id="rId15"/>
            </p:custDataLst>
          </p:nvPr>
        </p:nvSpPr>
        <p:spPr>
          <a:xfrm>
            <a:off x="9186333" y="3022600"/>
            <a:ext cx="1989667"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2" hasCustomPrompt="1"/>
            <p:custDataLst>
              <p:tags r:id="rId16"/>
            </p:custDataLst>
          </p:nvPr>
        </p:nvSpPr>
        <p:spPr>
          <a:xfrm>
            <a:off x="9186333" y="3530600"/>
            <a:ext cx="1989667"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正文页-左标右内-装饰左-默认位置-并列-28_6_group0">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图片占位符 12"/>
          <p:cNvSpPr>
            <a:spLocks noGrp="1"/>
          </p:cNvSpPr>
          <p:nvPr>
            <p:ph type="pic" idx="16391" hasCustomPrompt="1"/>
            <p:custDataLst>
              <p:tags r:id="rId7"/>
            </p:custDataLst>
          </p:nvPr>
        </p:nvSpPr>
        <p:spPr>
          <a:xfrm>
            <a:off x="4648200" y="558800"/>
            <a:ext cx="3162300" cy="3048000"/>
          </a:xfrm>
          <a:custGeom>
            <a:avLst/>
            <a:gdLst>
              <a:gd name="connisteX0" fmla="*/ 0 w 3162300"/>
              <a:gd name="connsiteY0" fmla="*/ 203200 h 3048000"/>
              <a:gd name="connisteX1" fmla="*/ 203200 w 3162300"/>
              <a:gd name="connsiteY1" fmla="*/ 0 h 3048000"/>
              <a:gd name="connisteX2" fmla="*/ 2959100 w 3162300"/>
              <a:gd name="connsiteY2" fmla="*/ 0 h 3048000"/>
              <a:gd name="connisteX3" fmla="*/ 3162300 w 3162300"/>
              <a:gd name="connsiteY3" fmla="*/ 203200 h 3048000"/>
              <a:gd name="connisteX4" fmla="*/ 3162300 w 3162300"/>
              <a:gd name="connsiteY4" fmla="*/ 2844800 h 3048000"/>
              <a:gd name="connisteX5" fmla="*/ 2959100 w 3162300"/>
              <a:gd name="connsiteY5" fmla="*/ 3048000 h 3048000"/>
              <a:gd name="connisteX6" fmla="*/ 203200 w 3162300"/>
              <a:gd name="connsiteY6" fmla="*/ 3048000 h 3048000"/>
              <a:gd name="connisteX7" fmla="*/ 0 w 3162300"/>
              <a:gd name="connsiteY7" fmla="*/ 2844800 h 3048000"/>
              <a:gd name="connisteX8" fmla="*/ 0 w 3162300"/>
              <a:gd name="connsiteY8" fmla="*/ 203200 h 304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162300" h="3048000">
                <a:moveTo>
                  <a:pt x="0" y="203200"/>
                </a:moveTo>
                <a:cubicBezTo>
                  <a:pt x="0" y="90976"/>
                  <a:pt x="90976" y="0"/>
                  <a:pt x="203200" y="0"/>
                </a:cubicBezTo>
                <a:lnTo>
                  <a:pt x="2959100" y="0"/>
                </a:lnTo>
                <a:cubicBezTo>
                  <a:pt x="3071324" y="0"/>
                  <a:pt x="3162300" y="90976"/>
                  <a:pt x="3162300" y="203200"/>
                </a:cubicBezTo>
                <a:lnTo>
                  <a:pt x="3162300" y="2844800"/>
                </a:lnTo>
                <a:cubicBezTo>
                  <a:pt x="3162300" y="2957024"/>
                  <a:pt x="3071324" y="3048000"/>
                  <a:pt x="2959100" y="3048000"/>
                </a:cubicBezTo>
                <a:lnTo>
                  <a:pt x="203200" y="3048000"/>
                </a:lnTo>
                <a:cubicBezTo>
                  <a:pt x="90976" y="3048000"/>
                  <a:pt x="0" y="2957024"/>
                  <a:pt x="0" y="2844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7" hasCustomPrompt="1"/>
            <p:custDataLst>
              <p:tags r:id="rId8"/>
            </p:custDataLst>
          </p:nvPr>
        </p:nvSpPr>
        <p:spPr>
          <a:xfrm>
            <a:off x="4648200" y="39116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8" hasCustomPrompt="1"/>
            <p:custDataLst>
              <p:tags r:id="rId9"/>
            </p:custDataLst>
          </p:nvPr>
        </p:nvSpPr>
        <p:spPr>
          <a:xfrm>
            <a:off x="4648200" y="4470400"/>
            <a:ext cx="31623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图片占位符 15"/>
          <p:cNvSpPr>
            <a:spLocks noGrp="1"/>
          </p:cNvSpPr>
          <p:nvPr>
            <p:ph type="pic" idx="16392" hasCustomPrompt="1"/>
            <p:custDataLst>
              <p:tags r:id="rId10"/>
            </p:custDataLst>
          </p:nvPr>
        </p:nvSpPr>
        <p:spPr>
          <a:xfrm>
            <a:off x="8420100" y="558800"/>
            <a:ext cx="3162300" cy="3048000"/>
          </a:xfrm>
          <a:custGeom>
            <a:avLst/>
            <a:gdLst>
              <a:gd name="connisteX0" fmla="*/ 0 w 3162300"/>
              <a:gd name="connsiteY0" fmla="*/ 203200 h 3048000"/>
              <a:gd name="connisteX1" fmla="*/ 203200 w 3162300"/>
              <a:gd name="connsiteY1" fmla="*/ 0 h 3048000"/>
              <a:gd name="connisteX2" fmla="*/ 2959100 w 3162300"/>
              <a:gd name="connsiteY2" fmla="*/ 0 h 3048000"/>
              <a:gd name="connisteX3" fmla="*/ 3162300 w 3162300"/>
              <a:gd name="connsiteY3" fmla="*/ 203200 h 3048000"/>
              <a:gd name="connisteX4" fmla="*/ 3162300 w 3162300"/>
              <a:gd name="connsiteY4" fmla="*/ 2844800 h 3048000"/>
              <a:gd name="connisteX5" fmla="*/ 2959100 w 3162300"/>
              <a:gd name="connsiteY5" fmla="*/ 3048000 h 3048000"/>
              <a:gd name="connisteX6" fmla="*/ 203200 w 3162300"/>
              <a:gd name="connsiteY6" fmla="*/ 3048000 h 3048000"/>
              <a:gd name="connisteX7" fmla="*/ 0 w 3162300"/>
              <a:gd name="connsiteY7" fmla="*/ 2844800 h 3048000"/>
              <a:gd name="connisteX8" fmla="*/ 0 w 3162300"/>
              <a:gd name="connsiteY8" fmla="*/ 203200 h 304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162300" h="3048000">
                <a:moveTo>
                  <a:pt x="0" y="203200"/>
                </a:moveTo>
                <a:cubicBezTo>
                  <a:pt x="0" y="90976"/>
                  <a:pt x="90976" y="0"/>
                  <a:pt x="203200" y="0"/>
                </a:cubicBezTo>
                <a:lnTo>
                  <a:pt x="2959100" y="0"/>
                </a:lnTo>
                <a:cubicBezTo>
                  <a:pt x="3071324" y="0"/>
                  <a:pt x="3162300" y="90976"/>
                  <a:pt x="3162300" y="203200"/>
                </a:cubicBezTo>
                <a:lnTo>
                  <a:pt x="3162300" y="2844800"/>
                </a:lnTo>
                <a:cubicBezTo>
                  <a:pt x="3162300" y="2957024"/>
                  <a:pt x="3071324" y="3048000"/>
                  <a:pt x="2959100" y="3048000"/>
                </a:cubicBezTo>
                <a:lnTo>
                  <a:pt x="203200" y="3048000"/>
                </a:lnTo>
                <a:cubicBezTo>
                  <a:pt x="90976" y="3048000"/>
                  <a:pt x="0" y="2957024"/>
                  <a:pt x="0" y="2844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9" hasCustomPrompt="1"/>
            <p:custDataLst>
              <p:tags r:id="rId11"/>
            </p:custDataLst>
          </p:nvPr>
        </p:nvSpPr>
        <p:spPr>
          <a:xfrm>
            <a:off x="8420100" y="39116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0" hasCustomPrompt="1"/>
            <p:custDataLst>
              <p:tags r:id="rId12"/>
            </p:custDataLst>
          </p:nvPr>
        </p:nvSpPr>
        <p:spPr>
          <a:xfrm>
            <a:off x="8420100" y="4470400"/>
            <a:ext cx="31623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正文页-10012_10">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18034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2362200"/>
            <a:ext cx="5029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553200" y="4191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6553200" y="4749800"/>
            <a:ext cx="5029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正文页-38_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4470400"/>
            <a:ext cx="5334000" cy="1778000"/>
          </a:xfrm>
          <a:custGeom>
            <a:avLst/>
            <a:gdLst>
              <a:gd name="connisteX0" fmla="*/ 0 w 5334000"/>
              <a:gd name="connsiteY0" fmla="*/ 0 h 1778000"/>
              <a:gd name="connisteX1" fmla="*/ 5334000 w 5334000"/>
              <a:gd name="connsiteY1" fmla="*/ 0 h 1778000"/>
              <a:gd name="connisteX2" fmla="*/ 5334000 w 5334000"/>
              <a:gd name="connsiteY2" fmla="*/ 1574800 h 1778000"/>
              <a:gd name="connisteX3" fmla="*/ 5130800 w 5334000"/>
              <a:gd name="connsiteY3" fmla="*/ 1778000 h 1778000"/>
              <a:gd name="connisteX4" fmla="*/ 203200 w 5334000"/>
              <a:gd name="connsiteY4" fmla="*/ 1778000 h 1778000"/>
              <a:gd name="connisteX5" fmla="*/ 0 w 5334000"/>
              <a:gd name="connsiteY5" fmla="*/ 1574800 h 1778000"/>
              <a:gd name="connisteX6" fmla="*/ 0 w 53340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1778000">
                <a:moveTo>
                  <a:pt x="0" y="0"/>
                </a:moveTo>
                <a:lnTo>
                  <a:pt x="5334000" y="0"/>
                </a:lnTo>
                <a:lnTo>
                  <a:pt x="5334000" y="1574800"/>
                </a:lnTo>
                <a:cubicBezTo>
                  <a:pt x="5334000" y="1687024"/>
                  <a:pt x="5243024" y="1778000"/>
                  <a:pt x="5130800" y="1778000"/>
                </a:cubicBezTo>
                <a:lnTo>
                  <a:pt x="203200" y="1778000"/>
                </a:lnTo>
                <a:cubicBezTo>
                  <a:pt x="90976" y="1778000"/>
                  <a:pt x="0" y="1687024"/>
                  <a:pt x="0" y="15748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775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533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4470400"/>
            <a:ext cx="5334000" cy="1778000"/>
          </a:xfrm>
          <a:custGeom>
            <a:avLst/>
            <a:gdLst>
              <a:gd name="connisteX0" fmla="*/ 0 w 5334000"/>
              <a:gd name="connsiteY0" fmla="*/ 0 h 1778000"/>
              <a:gd name="connisteX1" fmla="*/ 5334000 w 5334000"/>
              <a:gd name="connsiteY1" fmla="*/ 0 h 1778000"/>
              <a:gd name="connisteX2" fmla="*/ 5334000 w 5334000"/>
              <a:gd name="connsiteY2" fmla="*/ 1574800 h 1778000"/>
              <a:gd name="connisteX3" fmla="*/ 5130800 w 5334000"/>
              <a:gd name="connsiteY3" fmla="*/ 1778000 h 1778000"/>
              <a:gd name="connisteX4" fmla="*/ 203200 w 5334000"/>
              <a:gd name="connsiteY4" fmla="*/ 1778000 h 1778000"/>
              <a:gd name="connisteX5" fmla="*/ 0 w 5334000"/>
              <a:gd name="connsiteY5" fmla="*/ 1574800 h 1778000"/>
              <a:gd name="connisteX6" fmla="*/ 0 w 53340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1778000">
                <a:moveTo>
                  <a:pt x="0" y="0"/>
                </a:moveTo>
                <a:lnTo>
                  <a:pt x="5334000" y="0"/>
                </a:lnTo>
                <a:lnTo>
                  <a:pt x="5334000" y="1574800"/>
                </a:lnTo>
                <a:cubicBezTo>
                  <a:pt x="5334000" y="1687024"/>
                  <a:pt x="5243024" y="1778000"/>
                  <a:pt x="5130800" y="1778000"/>
                </a:cubicBezTo>
                <a:lnTo>
                  <a:pt x="203200" y="1778000"/>
                </a:lnTo>
                <a:cubicBezTo>
                  <a:pt x="90976" y="1778000"/>
                  <a:pt x="0" y="1687024"/>
                  <a:pt x="0" y="15748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2484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4775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533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正文页-10014_17">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3352800" y="15875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3352800" y="2146300"/>
            <a:ext cx="2590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3" hasCustomPrompt="1"/>
            <p:custDataLst>
              <p:tags r:id="rId9"/>
            </p:custDataLst>
          </p:nvPr>
        </p:nvSpPr>
        <p:spPr>
          <a:xfrm>
            <a:off x="6248400" y="15240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8991600" y="15875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8991600" y="2146300"/>
            <a:ext cx="2590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4" hasCustomPrompt="1"/>
            <p:custDataLst>
              <p:tags r:id="rId12"/>
            </p:custDataLst>
          </p:nvPr>
        </p:nvSpPr>
        <p:spPr>
          <a:xfrm>
            <a:off x="609600" y="40386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3352800" y="41021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1" hasCustomPrompt="1"/>
            <p:custDataLst>
              <p:tags r:id="rId14"/>
            </p:custDataLst>
          </p:nvPr>
        </p:nvSpPr>
        <p:spPr>
          <a:xfrm>
            <a:off x="3352800" y="4660900"/>
            <a:ext cx="2590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正文页-左标上右内下右图-装饰左-默认位置-并列-33_76_group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9718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9718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4191000" y="2794000"/>
            <a:ext cx="7391400" cy="3454400"/>
          </a:xfrm>
          <a:custGeom>
            <a:avLst/>
            <a:gdLst>
              <a:gd name="connisteX0" fmla="*/ 0 w 7391400"/>
              <a:gd name="connsiteY0" fmla="*/ 203200 h 3454400"/>
              <a:gd name="connisteX1" fmla="*/ 203200 w 7391400"/>
              <a:gd name="connsiteY1" fmla="*/ 0 h 3454400"/>
              <a:gd name="connisteX2" fmla="*/ 7188200 w 7391400"/>
              <a:gd name="connsiteY2" fmla="*/ 0 h 3454400"/>
              <a:gd name="connisteX3" fmla="*/ 7391400 w 7391400"/>
              <a:gd name="connsiteY3" fmla="*/ 203200 h 3454400"/>
              <a:gd name="connisteX4" fmla="*/ 7391400 w 7391400"/>
              <a:gd name="connsiteY4" fmla="*/ 3251200 h 3454400"/>
              <a:gd name="connisteX5" fmla="*/ 7188200 w 7391400"/>
              <a:gd name="connsiteY5" fmla="*/ 3454400 h 3454400"/>
              <a:gd name="connisteX6" fmla="*/ 203200 w 7391400"/>
              <a:gd name="connsiteY6" fmla="*/ 3454400 h 3454400"/>
              <a:gd name="connisteX7" fmla="*/ 0 w 7391400"/>
              <a:gd name="connsiteY7" fmla="*/ 3251200 h 3454400"/>
              <a:gd name="connisteX8" fmla="*/ 0 w 73914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391400" h="3454400">
                <a:moveTo>
                  <a:pt x="0" y="203200"/>
                </a:moveTo>
                <a:cubicBezTo>
                  <a:pt x="0" y="90976"/>
                  <a:pt x="90976" y="0"/>
                  <a:pt x="203200" y="0"/>
                </a:cubicBezTo>
                <a:lnTo>
                  <a:pt x="7188200" y="0"/>
                </a:lnTo>
                <a:cubicBezTo>
                  <a:pt x="7300424" y="0"/>
                  <a:pt x="7391400" y="90976"/>
                  <a:pt x="7391400" y="203200"/>
                </a:cubicBezTo>
                <a:lnTo>
                  <a:pt x="7391400" y="3251200"/>
                </a:lnTo>
                <a:cubicBezTo>
                  <a:pt x="7391400" y="3363424"/>
                  <a:pt x="7300424" y="3454400"/>
                  <a:pt x="7188200" y="3454400"/>
                </a:cubicBezTo>
                <a:lnTo>
                  <a:pt x="203200" y="3454400"/>
                </a:lnTo>
                <a:cubicBezTo>
                  <a:pt x="90976" y="3454400"/>
                  <a:pt x="0" y="3363424"/>
                  <a:pt x="0" y="325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4191000" y="6096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343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343400" y="11176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6858000" y="6096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7010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7010400" y="11176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9525000" y="6096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9677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2" hasCustomPrompt="1"/>
            <p:custDataLst>
              <p:tags r:id="rId16"/>
            </p:custDataLst>
          </p:nvPr>
        </p:nvSpPr>
        <p:spPr>
          <a:xfrm>
            <a:off x="9677400" y="11176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正文页-56_4">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295400"/>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8" hasCustomPrompt="1"/>
            <p:custDataLst>
              <p:tags r:id="rId7"/>
            </p:custDataLst>
          </p:nvPr>
        </p:nvSpPr>
        <p:spPr>
          <a:xfrm>
            <a:off x="1066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7" hasCustomPrompt="1"/>
            <p:custDataLst>
              <p:tags r:id="rId8"/>
            </p:custDataLst>
          </p:nvPr>
        </p:nvSpPr>
        <p:spPr>
          <a:xfrm>
            <a:off x="1280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609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609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400" hasCustomPrompt="1"/>
            <p:custDataLst>
              <p:tags r:id="rId11"/>
            </p:custDataLst>
          </p:nvPr>
        </p:nvSpPr>
        <p:spPr>
          <a:xfrm>
            <a:off x="3352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9" hasCustomPrompt="1"/>
            <p:custDataLst>
              <p:tags r:id="rId12"/>
            </p:custDataLst>
          </p:nvPr>
        </p:nvSpPr>
        <p:spPr>
          <a:xfrm>
            <a:off x="3566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2895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0" hasCustomPrompt="1"/>
            <p:custDataLst>
              <p:tags r:id="rId14"/>
            </p:custDataLst>
          </p:nvPr>
        </p:nvSpPr>
        <p:spPr>
          <a:xfrm>
            <a:off x="2895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2" hasCustomPrompt="1"/>
            <p:custDataLst>
              <p:tags r:id="rId15"/>
            </p:custDataLst>
          </p:nvPr>
        </p:nvSpPr>
        <p:spPr>
          <a:xfrm>
            <a:off x="5638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1" hasCustomPrompt="1"/>
            <p:custDataLst>
              <p:tags r:id="rId16"/>
            </p:custDataLst>
          </p:nvPr>
        </p:nvSpPr>
        <p:spPr>
          <a:xfrm>
            <a:off x="5852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5181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2" hasCustomPrompt="1"/>
            <p:custDataLst>
              <p:tags r:id="rId18"/>
            </p:custDataLst>
          </p:nvPr>
        </p:nvSpPr>
        <p:spPr>
          <a:xfrm>
            <a:off x="5181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4" hasCustomPrompt="1"/>
            <p:custDataLst>
              <p:tags r:id="rId19"/>
            </p:custDataLst>
          </p:nvPr>
        </p:nvSpPr>
        <p:spPr>
          <a:xfrm>
            <a:off x="7924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图片占位符 25"/>
          <p:cNvSpPr>
            <a:spLocks noGrp="1"/>
          </p:cNvSpPr>
          <p:nvPr>
            <p:ph type="pic" idx="16403" hasCustomPrompt="1"/>
            <p:custDataLst>
              <p:tags r:id="rId20"/>
            </p:custDataLst>
          </p:nvPr>
        </p:nvSpPr>
        <p:spPr>
          <a:xfrm>
            <a:off x="8138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3" hasCustomPrompt="1"/>
            <p:custDataLst>
              <p:tags r:id="rId21"/>
            </p:custDataLst>
          </p:nvPr>
        </p:nvSpPr>
        <p:spPr>
          <a:xfrm>
            <a:off x="7467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8" name="文本占位符 27"/>
          <p:cNvSpPr>
            <a:spLocks noGrp="1"/>
          </p:cNvSpPr>
          <p:nvPr>
            <p:ph type="body" idx="16394" hasCustomPrompt="1"/>
            <p:custDataLst>
              <p:tags r:id="rId22"/>
            </p:custDataLst>
          </p:nvPr>
        </p:nvSpPr>
        <p:spPr>
          <a:xfrm>
            <a:off x="7467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9" name="装饰  8"/>
          <p:cNvSpPr>
            <a:spLocks noGrp="1"/>
          </p:cNvSpPr>
          <p:nvPr>
            <p:ph type="body" idx="16406" hasCustomPrompt="1"/>
            <p:custDataLst>
              <p:tags r:id="rId23"/>
            </p:custDataLst>
          </p:nvPr>
        </p:nvSpPr>
        <p:spPr>
          <a:xfrm>
            <a:off x="10210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0" name="图片占位符 29"/>
          <p:cNvSpPr>
            <a:spLocks noGrp="1"/>
          </p:cNvSpPr>
          <p:nvPr>
            <p:ph type="pic" idx="16405" hasCustomPrompt="1"/>
            <p:custDataLst>
              <p:tags r:id="rId24"/>
            </p:custDataLst>
          </p:nvPr>
        </p:nvSpPr>
        <p:spPr>
          <a:xfrm>
            <a:off x="10424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1" name="文本占位符 30"/>
          <p:cNvSpPr>
            <a:spLocks noGrp="1"/>
          </p:cNvSpPr>
          <p:nvPr>
            <p:ph type="body" idx="16395" hasCustomPrompt="1"/>
            <p:custDataLst>
              <p:tags r:id="rId25"/>
            </p:custDataLst>
          </p:nvPr>
        </p:nvSpPr>
        <p:spPr>
          <a:xfrm>
            <a:off x="9753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2" name="文本占位符 31"/>
          <p:cNvSpPr>
            <a:spLocks noGrp="1"/>
          </p:cNvSpPr>
          <p:nvPr>
            <p:ph type="body" idx="16396" hasCustomPrompt="1"/>
            <p:custDataLst>
              <p:tags r:id="rId26"/>
            </p:custDataLst>
          </p:nvPr>
        </p:nvSpPr>
        <p:spPr>
          <a:xfrm>
            <a:off x="9753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正文页-上标下左表下右内-装饰右叠-默认位置-并列-60_24_group1">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8" hasCustomPrompt="1"/>
            <p:custDataLst>
              <p:tags r:id="rId8"/>
            </p:custDataLst>
          </p:nvPr>
        </p:nvSpPr>
        <p:spPr>
          <a:xfrm>
            <a:off x="5124450" y="23749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chemeClr val="accent1"/>
                </a:solidFill>
              </a:defRPr>
            </a:lvl1pPr>
          </a:lstStyle>
          <a:p>
            <a:pPr lvl="0"/>
            <a:r>
              <a:rPr lang="zh-CN" altLang="en-US" smtClean="0"/>
              <a:t>01</a:t>
            </a:r>
            <a:endParaRPr lang="zh-CN" altLang="en-US" smtClean="0"/>
          </a:p>
        </p:txBody>
      </p:sp>
      <p:sp>
        <p:nvSpPr>
          <p:cNvPr id="15" name="文本占位符 14"/>
          <p:cNvSpPr>
            <a:spLocks noGrp="1"/>
          </p:cNvSpPr>
          <p:nvPr>
            <p:ph type="body" idx="16386" hasCustomPrompt="1"/>
            <p:custDataLst>
              <p:tags r:id="rId9"/>
            </p:custDataLst>
          </p:nvPr>
        </p:nvSpPr>
        <p:spPr>
          <a:xfrm>
            <a:off x="5105400" y="34544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7" hasCustomPrompt="1"/>
            <p:custDataLst>
              <p:tags r:id="rId10"/>
            </p:custDataLst>
          </p:nvPr>
        </p:nvSpPr>
        <p:spPr>
          <a:xfrm>
            <a:off x="5105400" y="3962400"/>
            <a:ext cx="27051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1" hasCustomPrompt="1"/>
            <p:custDataLst>
              <p:tags r:id="rId11"/>
            </p:custDataLst>
          </p:nvPr>
        </p:nvSpPr>
        <p:spPr>
          <a:xfrm>
            <a:off x="8439150" y="23749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chemeClr val="accent1"/>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8420100" y="34544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8420100" y="3962400"/>
            <a:ext cx="27051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正文页-7_39">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7" hasCustomPrompt="1"/>
            <p:custDataLst>
              <p:tags r:id="rId7"/>
            </p:custDataLst>
          </p:nvPr>
        </p:nvSpPr>
        <p:spPr>
          <a:xfrm>
            <a:off x="3581400" y="609600"/>
            <a:ext cx="8001000" cy="2032000"/>
          </a:xfrm>
          <a:custGeom>
            <a:avLst/>
            <a:gdLst>
              <a:gd name="connisteX0" fmla="*/ 0 w 8001000"/>
              <a:gd name="connsiteY0" fmla="*/ 203200 h 2032000"/>
              <a:gd name="connisteX1" fmla="*/ 203200 w 8001000"/>
              <a:gd name="connsiteY1" fmla="*/ 0 h 2032000"/>
              <a:gd name="connisteX2" fmla="*/ 7797800 w 8001000"/>
              <a:gd name="connsiteY2" fmla="*/ 0 h 2032000"/>
              <a:gd name="connisteX3" fmla="*/ 8001000 w 8001000"/>
              <a:gd name="connsiteY3" fmla="*/ 203200 h 2032000"/>
              <a:gd name="connisteX4" fmla="*/ 8001000 w 8001000"/>
              <a:gd name="connsiteY4" fmla="*/ 1828800 h 2032000"/>
              <a:gd name="connisteX5" fmla="*/ 7797800 w 8001000"/>
              <a:gd name="connsiteY5" fmla="*/ 2032000 h 2032000"/>
              <a:gd name="connisteX6" fmla="*/ 203200 w 8001000"/>
              <a:gd name="connsiteY6" fmla="*/ 2032000 h 2032000"/>
              <a:gd name="connisteX7" fmla="*/ 0 w 8001000"/>
              <a:gd name="connsiteY7" fmla="*/ 1828800 h 2032000"/>
              <a:gd name="connisteX8" fmla="*/ 0 w 80010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8001000" h="2032000">
                <a:moveTo>
                  <a:pt x="0" y="203200"/>
                </a:moveTo>
                <a:cubicBezTo>
                  <a:pt x="0" y="90976"/>
                  <a:pt x="90976" y="0"/>
                  <a:pt x="203200" y="0"/>
                </a:cubicBezTo>
                <a:lnTo>
                  <a:pt x="7797800" y="0"/>
                </a:lnTo>
                <a:cubicBezTo>
                  <a:pt x="7910024" y="0"/>
                  <a:pt x="8001000" y="90976"/>
                  <a:pt x="8001000" y="203200"/>
                </a:cubicBezTo>
                <a:lnTo>
                  <a:pt x="8001000" y="1828800"/>
                </a:lnTo>
                <a:cubicBezTo>
                  <a:pt x="8001000" y="1941024"/>
                  <a:pt x="7910024" y="2032000"/>
                  <a:pt x="77978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8" hasCustomPrompt="1"/>
            <p:custDataLst>
              <p:tags r:id="rId8"/>
            </p:custDataLst>
          </p:nvPr>
        </p:nvSpPr>
        <p:spPr>
          <a:xfrm>
            <a:off x="3581400" y="3022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3733800" y="30226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3733800" y="3530600"/>
            <a:ext cx="220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9" hasCustomPrompt="1"/>
            <p:custDataLst>
              <p:tags r:id="rId11"/>
            </p:custDataLst>
          </p:nvPr>
        </p:nvSpPr>
        <p:spPr>
          <a:xfrm>
            <a:off x="6400800" y="3022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6553200" y="30226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6553200" y="3530600"/>
            <a:ext cx="220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400" hasCustomPrompt="1"/>
            <p:custDataLst>
              <p:tags r:id="rId14"/>
            </p:custDataLst>
          </p:nvPr>
        </p:nvSpPr>
        <p:spPr>
          <a:xfrm>
            <a:off x="9220200" y="3022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9372600" y="30226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2" hasCustomPrompt="1"/>
            <p:custDataLst>
              <p:tags r:id="rId16"/>
            </p:custDataLst>
          </p:nvPr>
        </p:nvSpPr>
        <p:spPr>
          <a:xfrm>
            <a:off x="9372600" y="3530600"/>
            <a:ext cx="220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401" hasCustomPrompt="1"/>
            <p:custDataLst>
              <p:tags r:id="rId17"/>
            </p:custDataLst>
          </p:nvPr>
        </p:nvSpPr>
        <p:spPr>
          <a:xfrm>
            <a:off x="3581400" y="4902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3733800" y="49022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5" name="文本占位符 24"/>
          <p:cNvSpPr>
            <a:spLocks noGrp="1"/>
          </p:cNvSpPr>
          <p:nvPr>
            <p:ph type="body" idx="16394" hasCustomPrompt="1"/>
            <p:custDataLst>
              <p:tags r:id="rId19"/>
            </p:custDataLst>
          </p:nvPr>
        </p:nvSpPr>
        <p:spPr>
          <a:xfrm>
            <a:off x="3733800" y="5410200"/>
            <a:ext cx="220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6" name="装饰  5"/>
          <p:cNvSpPr>
            <a:spLocks noGrp="1"/>
          </p:cNvSpPr>
          <p:nvPr>
            <p:ph type="body" idx="16402" hasCustomPrompt="1"/>
            <p:custDataLst>
              <p:tags r:id="rId20"/>
            </p:custDataLst>
          </p:nvPr>
        </p:nvSpPr>
        <p:spPr>
          <a:xfrm>
            <a:off x="6400800" y="4902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7" name="文本占位符 26"/>
          <p:cNvSpPr>
            <a:spLocks noGrp="1"/>
          </p:cNvSpPr>
          <p:nvPr>
            <p:ph type="body" idx="16395" hasCustomPrompt="1"/>
            <p:custDataLst>
              <p:tags r:id="rId21"/>
            </p:custDataLst>
          </p:nvPr>
        </p:nvSpPr>
        <p:spPr>
          <a:xfrm>
            <a:off x="6553200" y="49022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8" name="文本占位符 27"/>
          <p:cNvSpPr>
            <a:spLocks noGrp="1"/>
          </p:cNvSpPr>
          <p:nvPr>
            <p:ph type="body" idx="16396" hasCustomPrompt="1"/>
            <p:custDataLst>
              <p:tags r:id="rId22"/>
            </p:custDataLst>
          </p:nvPr>
        </p:nvSpPr>
        <p:spPr>
          <a:xfrm>
            <a:off x="6553200" y="5410200"/>
            <a:ext cx="220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正文页-61_15">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1082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66800" y="26670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1066800" y="41910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1066800" y="47498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正文页-43_15">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7543800" y="609600"/>
            <a:ext cx="4038600" cy="5638800"/>
          </a:xfrm>
          <a:custGeom>
            <a:avLst/>
            <a:gdLst>
              <a:gd name="connisteX0" fmla="*/ 0 w 4038600"/>
              <a:gd name="connsiteY0" fmla="*/ 0 h 5638800"/>
              <a:gd name="connisteX1" fmla="*/ 3835400 w 4038600"/>
              <a:gd name="connsiteY1" fmla="*/ 0 h 5638800"/>
              <a:gd name="connisteX2" fmla="*/ 4038600 w 4038600"/>
              <a:gd name="connsiteY2" fmla="*/ 203200 h 5638800"/>
              <a:gd name="connisteX3" fmla="*/ 4038600 w 4038600"/>
              <a:gd name="connsiteY3" fmla="*/ 5435600 h 5638800"/>
              <a:gd name="connisteX4" fmla="*/ 3835400 w 4038600"/>
              <a:gd name="connsiteY4" fmla="*/ 5638800 h 5638800"/>
              <a:gd name="connisteX5" fmla="*/ 0 w 4038600"/>
              <a:gd name="connsiteY5" fmla="*/ 5638800 h 5638800"/>
              <a:gd name="connisteX6" fmla="*/ 0 w 4038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5638800">
                <a:moveTo>
                  <a:pt x="0" y="0"/>
                </a:moveTo>
                <a:lnTo>
                  <a:pt x="3835400" y="0"/>
                </a:lnTo>
                <a:cubicBezTo>
                  <a:pt x="3947624" y="0"/>
                  <a:pt x="4038600" y="90976"/>
                  <a:pt x="4038600" y="203200"/>
                </a:cubicBezTo>
                <a:lnTo>
                  <a:pt x="4038600" y="5435600"/>
                </a:lnTo>
                <a:cubicBezTo>
                  <a:pt x="4038600" y="5547824"/>
                  <a:pt x="3947624" y="5638800"/>
                  <a:pt x="3835400" y="5638800"/>
                </a:cubicBez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3581400" y="609600"/>
            <a:ext cx="3962400" cy="5638800"/>
          </a:xfrm>
          <a:custGeom>
            <a:avLst/>
            <a:gdLst>
              <a:gd name="connisteX0" fmla="*/ 0 w 3962400"/>
              <a:gd name="connsiteY0" fmla="*/ 203200 h 5638800"/>
              <a:gd name="connisteX1" fmla="*/ 203200 w 3962400"/>
              <a:gd name="connsiteY1" fmla="*/ 0 h 5638800"/>
              <a:gd name="connisteX2" fmla="*/ 3962400 w 3962400"/>
              <a:gd name="connsiteY2" fmla="*/ 0 h 5638800"/>
              <a:gd name="connisteX3" fmla="*/ 3962400 w 3962400"/>
              <a:gd name="connsiteY3" fmla="*/ 5638800 h 5638800"/>
              <a:gd name="connisteX4" fmla="*/ 203200 w 3962400"/>
              <a:gd name="connsiteY4" fmla="*/ 5638800 h 5638800"/>
              <a:gd name="connisteX5" fmla="*/ 0 w 3962400"/>
              <a:gd name="connsiteY5" fmla="*/ 5435600 h 5638800"/>
              <a:gd name="connisteX6" fmla="*/ 0 w 39624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962400" h="5638800">
                <a:moveTo>
                  <a:pt x="0" y="203200"/>
                </a:moveTo>
                <a:cubicBezTo>
                  <a:pt x="0" y="90976"/>
                  <a:pt x="90976" y="0"/>
                  <a:pt x="203200" y="0"/>
                </a:cubicBezTo>
                <a:lnTo>
                  <a:pt x="3962400" y="0"/>
                </a:lnTo>
                <a:lnTo>
                  <a:pt x="3962400" y="5638800"/>
                </a:ln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装饰  4"/>
          <p:cNvSpPr>
            <a:spLocks noGrp="1"/>
          </p:cNvSpPr>
          <p:nvPr>
            <p:ph type="body" idx="16396" hasCustomPrompt="1"/>
            <p:custDataLst>
              <p:tags r:id="rId9"/>
            </p:custDataLst>
          </p:nvPr>
        </p:nvSpPr>
        <p:spPr>
          <a:xfrm>
            <a:off x="3886200" y="9144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5" hasCustomPrompt="1"/>
            <p:custDataLst>
              <p:tags r:id="rId10"/>
            </p:custDataLst>
          </p:nvPr>
        </p:nvSpPr>
        <p:spPr>
          <a:xfrm>
            <a:off x="4028440" y="10566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7" hasCustomPrompt="1"/>
            <p:custDataLst>
              <p:tags r:id="rId11"/>
            </p:custDataLst>
          </p:nvPr>
        </p:nvSpPr>
        <p:spPr>
          <a:xfrm>
            <a:off x="4699000" y="9144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8" hasCustomPrompt="1"/>
            <p:custDataLst>
              <p:tags r:id="rId12"/>
            </p:custDataLst>
          </p:nvPr>
        </p:nvSpPr>
        <p:spPr>
          <a:xfrm>
            <a:off x="4699000" y="1371600"/>
            <a:ext cx="254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8" hasCustomPrompt="1"/>
            <p:custDataLst>
              <p:tags r:id="rId13"/>
            </p:custDataLst>
          </p:nvPr>
        </p:nvSpPr>
        <p:spPr>
          <a:xfrm>
            <a:off x="3886200" y="27432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图片占位符 19"/>
          <p:cNvSpPr>
            <a:spLocks noGrp="1"/>
          </p:cNvSpPr>
          <p:nvPr>
            <p:ph type="pic" idx="16397" hasCustomPrompt="1"/>
            <p:custDataLst>
              <p:tags r:id="rId14"/>
            </p:custDataLst>
          </p:nvPr>
        </p:nvSpPr>
        <p:spPr>
          <a:xfrm>
            <a:off x="4028440" y="28854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89" hasCustomPrompt="1"/>
            <p:custDataLst>
              <p:tags r:id="rId15"/>
            </p:custDataLst>
          </p:nvPr>
        </p:nvSpPr>
        <p:spPr>
          <a:xfrm>
            <a:off x="4699000" y="27432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0" hasCustomPrompt="1"/>
            <p:custDataLst>
              <p:tags r:id="rId16"/>
            </p:custDataLst>
          </p:nvPr>
        </p:nvSpPr>
        <p:spPr>
          <a:xfrm>
            <a:off x="4699000" y="3200400"/>
            <a:ext cx="254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400" hasCustomPrompt="1"/>
            <p:custDataLst>
              <p:tags r:id="rId17"/>
            </p:custDataLst>
          </p:nvPr>
        </p:nvSpPr>
        <p:spPr>
          <a:xfrm>
            <a:off x="3886200" y="45720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图片占位符 23"/>
          <p:cNvSpPr>
            <a:spLocks noGrp="1"/>
          </p:cNvSpPr>
          <p:nvPr>
            <p:ph type="pic" idx="16399" hasCustomPrompt="1"/>
            <p:custDataLst>
              <p:tags r:id="rId18"/>
            </p:custDataLst>
          </p:nvPr>
        </p:nvSpPr>
        <p:spPr>
          <a:xfrm>
            <a:off x="4028440" y="47142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5" name="文本占位符 24"/>
          <p:cNvSpPr>
            <a:spLocks noGrp="1"/>
          </p:cNvSpPr>
          <p:nvPr>
            <p:ph type="body" idx="16391" hasCustomPrompt="1"/>
            <p:custDataLst>
              <p:tags r:id="rId19"/>
            </p:custDataLst>
          </p:nvPr>
        </p:nvSpPr>
        <p:spPr>
          <a:xfrm>
            <a:off x="4699000" y="45720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6" name="文本占位符 25"/>
          <p:cNvSpPr>
            <a:spLocks noGrp="1"/>
          </p:cNvSpPr>
          <p:nvPr>
            <p:ph type="body" idx="16392" hasCustomPrompt="1"/>
            <p:custDataLst>
              <p:tags r:id="rId20"/>
            </p:custDataLst>
          </p:nvPr>
        </p:nvSpPr>
        <p:spPr>
          <a:xfrm>
            <a:off x="4699000" y="5029200"/>
            <a:ext cx="254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showMasterSp="0" userDrawn="1">
  <p:cSld name="正文页-10013_36">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609600" y="1524000"/>
            <a:ext cx="10972800" cy="1879600"/>
          </a:xfrm>
          <a:custGeom>
            <a:avLst/>
            <a:gdLst>
              <a:gd name="connisteX0" fmla="*/ 0 w 10972800"/>
              <a:gd name="connsiteY0" fmla="*/ 203200 h 1879600"/>
              <a:gd name="connisteX1" fmla="*/ 203200 w 10972800"/>
              <a:gd name="connsiteY1" fmla="*/ 0 h 1879600"/>
              <a:gd name="connisteX2" fmla="*/ 10769600 w 10972800"/>
              <a:gd name="connsiteY2" fmla="*/ 0 h 1879600"/>
              <a:gd name="connisteX3" fmla="*/ 10972800 w 10972800"/>
              <a:gd name="connsiteY3" fmla="*/ 203200 h 1879600"/>
              <a:gd name="connisteX4" fmla="*/ 10972800 w 10972800"/>
              <a:gd name="connsiteY4" fmla="*/ 1676400 h 1879600"/>
              <a:gd name="connisteX5" fmla="*/ 10769600 w 10972800"/>
              <a:gd name="connsiteY5" fmla="*/ 1879600 h 1879600"/>
              <a:gd name="connisteX6" fmla="*/ 203200 w 10972800"/>
              <a:gd name="connsiteY6" fmla="*/ 1879600 h 1879600"/>
              <a:gd name="connisteX7" fmla="*/ 0 w 10972800"/>
              <a:gd name="connsiteY7" fmla="*/ 1676400 h 1879600"/>
              <a:gd name="connisteX8" fmla="*/ 0 w 109728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879600">
                <a:moveTo>
                  <a:pt x="0" y="203200"/>
                </a:moveTo>
                <a:cubicBezTo>
                  <a:pt x="0" y="90976"/>
                  <a:pt x="90976" y="0"/>
                  <a:pt x="203200" y="0"/>
                </a:cubicBezTo>
                <a:lnTo>
                  <a:pt x="10769600" y="0"/>
                </a:lnTo>
                <a:cubicBezTo>
                  <a:pt x="10881824" y="0"/>
                  <a:pt x="10972800" y="90976"/>
                  <a:pt x="10972800" y="203200"/>
                </a:cubicBezTo>
                <a:lnTo>
                  <a:pt x="10972800" y="1676400"/>
                </a:lnTo>
                <a:cubicBezTo>
                  <a:pt x="10972800" y="1788624"/>
                  <a:pt x="10881824" y="1879600"/>
                  <a:pt x="10769600" y="1879600"/>
                </a:cubicBezTo>
                <a:lnTo>
                  <a:pt x="203200" y="1879600"/>
                </a:lnTo>
                <a:cubicBezTo>
                  <a:pt x="90976" y="1879600"/>
                  <a:pt x="0" y="1788624"/>
                  <a:pt x="0" y="167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38608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419600"/>
            <a:ext cx="1447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2514600" y="38608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2514600" y="4419600"/>
            <a:ext cx="1447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4419600" y="38608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4419600" y="4419600"/>
            <a:ext cx="1447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6324600" y="38608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6324600" y="4419600"/>
            <a:ext cx="1447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4" hasCustomPrompt="1"/>
            <p:custDataLst>
              <p:tags r:id="rId15"/>
            </p:custDataLst>
          </p:nvPr>
        </p:nvSpPr>
        <p:spPr>
          <a:xfrm>
            <a:off x="8229600" y="38608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5" hasCustomPrompt="1"/>
            <p:custDataLst>
              <p:tags r:id="rId16"/>
            </p:custDataLst>
          </p:nvPr>
        </p:nvSpPr>
        <p:spPr>
          <a:xfrm>
            <a:off x="8229600" y="4419600"/>
            <a:ext cx="1447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文本占位符 22"/>
          <p:cNvSpPr>
            <a:spLocks noGrp="1"/>
          </p:cNvSpPr>
          <p:nvPr>
            <p:ph type="body" idx="16396" hasCustomPrompt="1"/>
            <p:custDataLst>
              <p:tags r:id="rId17"/>
            </p:custDataLst>
          </p:nvPr>
        </p:nvSpPr>
        <p:spPr>
          <a:xfrm>
            <a:off x="10134600" y="38608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7" hasCustomPrompt="1"/>
            <p:custDataLst>
              <p:tags r:id="rId18"/>
            </p:custDataLst>
          </p:nvPr>
        </p:nvSpPr>
        <p:spPr>
          <a:xfrm>
            <a:off x="10134600" y="4419600"/>
            <a:ext cx="1447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showMasterSp="0" userDrawn="1">
  <p:cSld name="正文页-左标中图右内-装饰无-默认位置-并列-50_21_group3">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7" hasCustomPrompt="1"/>
            <p:custDataLst>
              <p:tags r:id="rId7"/>
            </p:custDataLst>
          </p:nvPr>
        </p:nvSpPr>
        <p:spPr>
          <a:xfrm>
            <a:off x="3581400" y="609600"/>
            <a:ext cx="3581400" cy="5638800"/>
          </a:xfrm>
          <a:custGeom>
            <a:avLst/>
            <a:gdLst>
              <a:gd name="connisteX0" fmla="*/ 0 w 3581400"/>
              <a:gd name="connsiteY0" fmla="*/ 203200 h 5638800"/>
              <a:gd name="connisteX1" fmla="*/ 203200 w 3581400"/>
              <a:gd name="connsiteY1" fmla="*/ 0 h 5638800"/>
              <a:gd name="connisteX2" fmla="*/ 3378200 w 3581400"/>
              <a:gd name="connsiteY2" fmla="*/ 0 h 5638800"/>
              <a:gd name="connisteX3" fmla="*/ 3581400 w 3581400"/>
              <a:gd name="connsiteY3" fmla="*/ 203200 h 5638800"/>
              <a:gd name="connisteX4" fmla="*/ 3581400 w 3581400"/>
              <a:gd name="connsiteY4" fmla="*/ 5435600 h 5638800"/>
              <a:gd name="connisteX5" fmla="*/ 3378200 w 3581400"/>
              <a:gd name="connsiteY5" fmla="*/ 5638800 h 5638800"/>
              <a:gd name="connisteX6" fmla="*/ 203200 w 3581400"/>
              <a:gd name="connsiteY6" fmla="*/ 5638800 h 5638800"/>
              <a:gd name="connisteX7" fmla="*/ 0 w 3581400"/>
              <a:gd name="connsiteY7" fmla="*/ 5435600 h 5638800"/>
              <a:gd name="connisteX8" fmla="*/ 0 w 3581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81400" h="5638800">
                <a:moveTo>
                  <a:pt x="0" y="203200"/>
                </a:moveTo>
                <a:cubicBezTo>
                  <a:pt x="0" y="90976"/>
                  <a:pt x="90976" y="0"/>
                  <a:pt x="203200" y="0"/>
                </a:cubicBezTo>
                <a:lnTo>
                  <a:pt x="3378200" y="0"/>
                </a:lnTo>
                <a:cubicBezTo>
                  <a:pt x="3490424" y="0"/>
                  <a:pt x="3581400" y="90976"/>
                  <a:pt x="3581400" y="203200"/>
                </a:cubicBezTo>
                <a:lnTo>
                  <a:pt x="3581400" y="5435600"/>
                </a:lnTo>
                <a:cubicBezTo>
                  <a:pt x="3581400" y="5547824"/>
                  <a:pt x="3490424" y="5638800"/>
                  <a:pt x="3378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7772400" y="762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8" hasCustomPrompt="1"/>
            <p:custDataLst>
              <p:tags r:id="rId9"/>
            </p:custDataLst>
          </p:nvPr>
        </p:nvSpPr>
        <p:spPr>
          <a:xfrm>
            <a:off x="7772400" y="1320800"/>
            <a:ext cx="167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9" hasCustomPrompt="1"/>
            <p:custDataLst>
              <p:tags r:id="rId10"/>
            </p:custDataLst>
          </p:nvPr>
        </p:nvSpPr>
        <p:spPr>
          <a:xfrm>
            <a:off x="9906000" y="762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90" hasCustomPrompt="1"/>
            <p:custDataLst>
              <p:tags r:id="rId11"/>
            </p:custDataLst>
          </p:nvPr>
        </p:nvSpPr>
        <p:spPr>
          <a:xfrm>
            <a:off x="9906000" y="1320800"/>
            <a:ext cx="167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1" hasCustomPrompt="1"/>
            <p:custDataLst>
              <p:tags r:id="rId12"/>
            </p:custDataLst>
          </p:nvPr>
        </p:nvSpPr>
        <p:spPr>
          <a:xfrm>
            <a:off x="7772400" y="2692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2" hasCustomPrompt="1"/>
            <p:custDataLst>
              <p:tags r:id="rId13"/>
            </p:custDataLst>
          </p:nvPr>
        </p:nvSpPr>
        <p:spPr>
          <a:xfrm>
            <a:off x="7772400" y="3251200"/>
            <a:ext cx="167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文本占位符 19"/>
          <p:cNvSpPr>
            <a:spLocks noGrp="1"/>
          </p:cNvSpPr>
          <p:nvPr>
            <p:ph type="body" idx="16393" hasCustomPrompt="1"/>
            <p:custDataLst>
              <p:tags r:id="rId14"/>
            </p:custDataLst>
          </p:nvPr>
        </p:nvSpPr>
        <p:spPr>
          <a:xfrm>
            <a:off x="9906000" y="2692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4" hasCustomPrompt="1"/>
            <p:custDataLst>
              <p:tags r:id="rId15"/>
            </p:custDataLst>
          </p:nvPr>
        </p:nvSpPr>
        <p:spPr>
          <a:xfrm>
            <a:off x="9906000" y="3251200"/>
            <a:ext cx="167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文本占位符 21"/>
          <p:cNvSpPr>
            <a:spLocks noGrp="1"/>
          </p:cNvSpPr>
          <p:nvPr>
            <p:ph type="body" idx="16395" hasCustomPrompt="1"/>
            <p:custDataLst>
              <p:tags r:id="rId16"/>
            </p:custDataLst>
          </p:nvPr>
        </p:nvSpPr>
        <p:spPr>
          <a:xfrm>
            <a:off x="7772400" y="46228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6" hasCustomPrompt="1"/>
            <p:custDataLst>
              <p:tags r:id="rId17"/>
            </p:custDataLst>
          </p:nvPr>
        </p:nvSpPr>
        <p:spPr>
          <a:xfrm>
            <a:off x="7772400" y="5181600"/>
            <a:ext cx="167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showMasterSp="0" userDrawn="1">
  <p:cSld name="正文页-上图中标下内-装饰上-默认位置-并列-51_41_group1">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2258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10972800" cy="2082800"/>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2164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724400"/>
            <a:ext cx="5029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4008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553200" y="42164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6553200" y="4724400"/>
            <a:ext cx="5029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showMasterSp="0" userDrawn="1">
  <p:cSld name="正文页-上左标下左内右图-装饰无-默认位置-并列-6_23_group1">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2" hasCustomPrompt="1"/>
            <p:custDataLst>
              <p:tags r:id="rId7"/>
            </p:custDataLst>
          </p:nvPr>
        </p:nvSpPr>
        <p:spPr>
          <a:xfrm>
            <a:off x="609600" y="2997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1" hasCustomPrompt="1"/>
            <p:custDataLst>
              <p:tags r:id="rId8"/>
            </p:custDataLst>
          </p:nvPr>
        </p:nvSpPr>
        <p:spPr>
          <a:xfrm>
            <a:off x="894080" y="32816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6" hasCustomPrompt="1"/>
            <p:custDataLst>
              <p:tags r:id="rId9"/>
            </p:custDataLst>
          </p:nvPr>
        </p:nvSpPr>
        <p:spPr>
          <a:xfrm>
            <a:off x="609600" y="4521200"/>
            <a:ext cx="2857500" cy="406400"/>
          </a:xfrm>
          <a:noFill/>
        </p:spPr>
        <p:txBody>
          <a:bodyPr lIns="0" tIns="0" rIns="0" bIns="0" anchor="t">
            <a:normAutofit/>
          </a:bodyPr>
          <a:lstStyle>
            <a:lvl1pPr marL="0" indent="0" algn="l">
              <a:lnSpc>
                <a:spcPct val="125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7" hasCustomPrompt="1"/>
            <p:custDataLst>
              <p:tags r:id="rId10"/>
            </p:custDataLst>
          </p:nvPr>
        </p:nvSpPr>
        <p:spPr>
          <a:xfrm>
            <a:off x="609600" y="5029200"/>
            <a:ext cx="28575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4" hasCustomPrompt="1"/>
            <p:custDataLst>
              <p:tags r:id="rId11"/>
            </p:custDataLst>
          </p:nvPr>
        </p:nvSpPr>
        <p:spPr>
          <a:xfrm>
            <a:off x="4076700" y="2997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3" hasCustomPrompt="1"/>
            <p:custDataLst>
              <p:tags r:id="rId12"/>
            </p:custDataLst>
          </p:nvPr>
        </p:nvSpPr>
        <p:spPr>
          <a:xfrm>
            <a:off x="4361180" y="32816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8" hasCustomPrompt="1"/>
            <p:custDataLst>
              <p:tags r:id="rId13"/>
            </p:custDataLst>
          </p:nvPr>
        </p:nvSpPr>
        <p:spPr>
          <a:xfrm>
            <a:off x="4076700" y="4521200"/>
            <a:ext cx="2857500" cy="406400"/>
          </a:xfrm>
          <a:noFill/>
        </p:spPr>
        <p:txBody>
          <a:bodyPr lIns="0" tIns="0" rIns="0" bIns="0" anchor="t">
            <a:normAutofit/>
          </a:bodyPr>
          <a:lstStyle>
            <a:lvl1pPr marL="0" indent="0" algn="l">
              <a:lnSpc>
                <a:spcPct val="125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89" hasCustomPrompt="1"/>
            <p:custDataLst>
              <p:tags r:id="rId14"/>
            </p:custDataLst>
          </p:nvPr>
        </p:nvSpPr>
        <p:spPr>
          <a:xfrm>
            <a:off x="4076700" y="5029200"/>
            <a:ext cx="28575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showMasterSp="0" userDrawn="1">
  <p:cSld name="正文页-上标下内-装饰无-颜色错位-并列-2_8_group1">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197600" y="1524000"/>
            <a:ext cx="5384800" cy="2209800"/>
          </a:xfrm>
          <a:custGeom>
            <a:avLst/>
            <a:gdLst>
              <a:gd name="connisteX0" fmla="*/ 0 w 5384800"/>
              <a:gd name="connsiteY0" fmla="*/ 0 h 2209800"/>
              <a:gd name="connisteX1" fmla="*/ 5181600 w 5384800"/>
              <a:gd name="connsiteY1" fmla="*/ 0 h 2209800"/>
              <a:gd name="connisteX2" fmla="*/ 5384800 w 5384800"/>
              <a:gd name="connsiteY2" fmla="*/ 203200 h 2209800"/>
              <a:gd name="connisteX3" fmla="*/ 5384800 w 5384800"/>
              <a:gd name="connsiteY3" fmla="*/ 2006600 h 2209800"/>
              <a:gd name="connisteX4" fmla="*/ 5181600 w 5384800"/>
              <a:gd name="connsiteY4" fmla="*/ 2209800 h 2209800"/>
              <a:gd name="connisteX5" fmla="*/ 0 w 5384800"/>
              <a:gd name="connsiteY5" fmla="*/ 2209800 h 2209800"/>
              <a:gd name="connisteX6" fmla="*/ 0 w 5384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84800" h="2209800">
                <a:moveTo>
                  <a:pt x="0" y="0"/>
                </a:moveTo>
                <a:lnTo>
                  <a:pt x="5181600" y="0"/>
                </a:lnTo>
                <a:cubicBezTo>
                  <a:pt x="5293824" y="0"/>
                  <a:pt x="5384800" y="90976"/>
                  <a:pt x="5384800" y="203200"/>
                </a:cubicBezTo>
                <a:lnTo>
                  <a:pt x="5384800" y="2006600"/>
                </a:lnTo>
                <a:cubicBezTo>
                  <a:pt x="5384800" y="2118824"/>
                  <a:pt x="5293824" y="2209800"/>
                  <a:pt x="5181600" y="2209800"/>
                </a:cubicBezTo>
                <a:lnTo>
                  <a:pt x="0" y="22098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5588000" cy="2209800"/>
          </a:xfrm>
          <a:custGeom>
            <a:avLst/>
            <a:gdLst>
              <a:gd name="connisteX0" fmla="*/ 0 w 5588000"/>
              <a:gd name="connsiteY0" fmla="*/ 203200 h 2209800"/>
              <a:gd name="connisteX1" fmla="*/ 203200 w 5588000"/>
              <a:gd name="connsiteY1" fmla="*/ 0 h 2209800"/>
              <a:gd name="connisteX2" fmla="*/ 5588000 w 5588000"/>
              <a:gd name="connsiteY2" fmla="*/ 0 h 2209800"/>
              <a:gd name="connisteX3" fmla="*/ 5588000 w 5588000"/>
              <a:gd name="connsiteY3" fmla="*/ 2209800 h 2209800"/>
              <a:gd name="connisteX4" fmla="*/ 203200 w 5588000"/>
              <a:gd name="connsiteY4" fmla="*/ 2209800 h 2209800"/>
              <a:gd name="connisteX5" fmla="*/ 0 w 5588000"/>
              <a:gd name="connsiteY5" fmla="*/ 2006600 h 2209800"/>
              <a:gd name="connisteX6" fmla="*/ 0 w 5588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588000" h="2209800">
                <a:moveTo>
                  <a:pt x="0" y="203200"/>
                </a:moveTo>
                <a:cubicBezTo>
                  <a:pt x="0" y="90976"/>
                  <a:pt x="90976" y="0"/>
                  <a:pt x="203200" y="0"/>
                </a:cubicBezTo>
                <a:lnTo>
                  <a:pt x="5588000" y="0"/>
                </a:lnTo>
                <a:lnTo>
                  <a:pt x="5588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6502400" y="2044700"/>
            <a:ext cx="4775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6502400" y="2603500"/>
            <a:ext cx="4775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197600" y="4038600"/>
            <a:ext cx="5384800" cy="2209800"/>
          </a:xfrm>
          <a:custGeom>
            <a:avLst/>
            <a:gdLst>
              <a:gd name="connisteX0" fmla="*/ 0 w 5384800"/>
              <a:gd name="connsiteY0" fmla="*/ 0 h 2209800"/>
              <a:gd name="connisteX1" fmla="*/ 5181600 w 5384800"/>
              <a:gd name="connsiteY1" fmla="*/ 0 h 2209800"/>
              <a:gd name="connisteX2" fmla="*/ 5384800 w 5384800"/>
              <a:gd name="connsiteY2" fmla="*/ 203200 h 2209800"/>
              <a:gd name="connisteX3" fmla="*/ 5384800 w 5384800"/>
              <a:gd name="connsiteY3" fmla="*/ 2006600 h 2209800"/>
              <a:gd name="connisteX4" fmla="*/ 5181600 w 5384800"/>
              <a:gd name="connsiteY4" fmla="*/ 2209800 h 2209800"/>
              <a:gd name="connisteX5" fmla="*/ 0 w 5384800"/>
              <a:gd name="connsiteY5" fmla="*/ 2209800 h 2209800"/>
              <a:gd name="connisteX6" fmla="*/ 0 w 5384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84800" h="2209800">
                <a:moveTo>
                  <a:pt x="0" y="0"/>
                </a:moveTo>
                <a:lnTo>
                  <a:pt x="5181600" y="0"/>
                </a:lnTo>
                <a:cubicBezTo>
                  <a:pt x="5293824" y="0"/>
                  <a:pt x="5384800" y="90976"/>
                  <a:pt x="5384800" y="203200"/>
                </a:cubicBezTo>
                <a:lnTo>
                  <a:pt x="5384800" y="2006600"/>
                </a:lnTo>
                <a:cubicBezTo>
                  <a:pt x="5384800" y="2118824"/>
                  <a:pt x="5293824" y="2209800"/>
                  <a:pt x="5181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09600" y="4038600"/>
            <a:ext cx="5588000" cy="2209800"/>
          </a:xfrm>
          <a:custGeom>
            <a:avLst/>
            <a:gdLst>
              <a:gd name="connisteX0" fmla="*/ 0 w 5588000"/>
              <a:gd name="connsiteY0" fmla="*/ 203200 h 2209800"/>
              <a:gd name="connisteX1" fmla="*/ 203200 w 5588000"/>
              <a:gd name="connsiteY1" fmla="*/ 0 h 2209800"/>
              <a:gd name="connisteX2" fmla="*/ 5588000 w 5588000"/>
              <a:gd name="connsiteY2" fmla="*/ 0 h 2209800"/>
              <a:gd name="connisteX3" fmla="*/ 5588000 w 5588000"/>
              <a:gd name="connsiteY3" fmla="*/ 2209800 h 2209800"/>
              <a:gd name="connisteX4" fmla="*/ 203200 w 5588000"/>
              <a:gd name="connsiteY4" fmla="*/ 2209800 h 2209800"/>
              <a:gd name="connisteX5" fmla="*/ 0 w 5588000"/>
              <a:gd name="connsiteY5" fmla="*/ 2006600 h 2209800"/>
              <a:gd name="connisteX6" fmla="*/ 0 w 5588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588000" h="2209800">
                <a:moveTo>
                  <a:pt x="0" y="203200"/>
                </a:moveTo>
                <a:cubicBezTo>
                  <a:pt x="0" y="90976"/>
                  <a:pt x="90976" y="0"/>
                  <a:pt x="203200" y="0"/>
                </a:cubicBezTo>
                <a:lnTo>
                  <a:pt x="5588000" y="0"/>
                </a:lnTo>
                <a:lnTo>
                  <a:pt x="5588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02400" y="4559300"/>
            <a:ext cx="4775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02400" y="5118100"/>
            <a:ext cx="47752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showMasterSp="0" userDrawn="1">
  <p:cSld name="正文页-42_21">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8260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3340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35052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657600" y="48260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657600" y="53340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4008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6553200" y="48260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6553200" y="53340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92964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9448800" y="48260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9448800" y="53340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showMasterSp="0" userDrawn="1">
  <p:cSld name="正文页-左标右内-装饰无-颜色错位-并列-4_20_group1">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3" hasCustomPrompt="1"/>
            <p:custDataLst>
              <p:tags r:id="rId7"/>
            </p:custDataLst>
          </p:nvPr>
        </p:nvSpPr>
        <p:spPr>
          <a:xfrm>
            <a:off x="7188200" y="609600"/>
            <a:ext cx="4394200" cy="1778000"/>
          </a:xfrm>
          <a:custGeom>
            <a:avLst/>
            <a:gdLst>
              <a:gd name="connisteX0" fmla="*/ 0 w 4394200"/>
              <a:gd name="connsiteY0" fmla="*/ 0 h 1778000"/>
              <a:gd name="connisteX1" fmla="*/ 4191000 w 4394200"/>
              <a:gd name="connsiteY1" fmla="*/ 0 h 1778000"/>
              <a:gd name="connisteX2" fmla="*/ 4394200 w 4394200"/>
              <a:gd name="connsiteY2" fmla="*/ 203200 h 1778000"/>
              <a:gd name="connisteX3" fmla="*/ 4394200 w 4394200"/>
              <a:gd name="connsiteY3" fmla="*/ 1574800 h 1778000"/>
              <a:gd name="connisteX4" fmla="*/ 4191000 w 4394200"/>
              <a:gd name="connsiteY4" fmla="*/ 1778000 h 1778000"/>
              <a:gd name="connisteX5" fmla="*/ 0 w 4394200"/>
              <a:gd name="connsiteY5" fmla="*/ 1778000 h 1778000"/>
              <a:gd name="connisteX6" fmla="*/ 0 w 43942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394200" h="1778000">
                <a:moveTo>
                  <a:pt x="0" y="0"/>
                </a:moveTo>
                <a:lnTo>
                  <a:pt x="4191000" y="0"/>
                </a:lnTo>
                <a:cubicBezTo>
                  <a:pt x="4303224" y="0"/>
                  <a:pt x="4394200" y="90976"/>
                  <a:pt x="4394200" y="203200"/>
                </a:cubicBezTo>
                <a:lnTo>
                  <a:pt x="4394200" y="1574800"/>
                </a:lnTo>
                <a:cubicBezTo>
                  <a:pt x="4394200" y="1687024"/>
                  <a:pt x="4303224" y="1778000"/>
                  <a:pt x="4191000" y="1778000"/>
                </a:cubicBezTo>
                <a:lnTo>
                  <a:pt x="0" y="17780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4648200" y="609600"/>
            <a:ext cx="2540000" cy="1778000"/>
          </a:xfrm>
          <a:custGeom>
            <a:avLst/>
            <a:gdLst>
              <a:gd name="connisteX0" fmla="*/ 0 w 2540000"/>
              <a:gd name="connsiteY0" fmla="*/ 203200 h 1778000"/>
              <a:gd name="connisteX1" fmla="*/ 203200 w 2540000"/>
              <a:gd name="connsiteY1" fmla="*/ 0 h 1778000"/>
              <a:gd name="connisteX2" fmla="*/ 2540000 w 2540000"/>
              <a:gd name="connsiteY2" fmla="*/ 0 h 1778000"/>
              <a:gd name="connisteX3" fmla="*/ 2540000 w 2540000"/>
              <a:gd name="connsiteY3" fmla="*/ 1778000 h 1778000"/>
              <a:gd name="connisteX4" fmla="*/ 203200 w 2540000"/>
              <a:gd name="connsiteY4" fmla="*/ 1778000 h 1778000"/>
              <a:gd name="connisteX5" fmla="*/ 0 w 2540000"/>
              <a:gd name="connsiteY5" fmla="*/ 1574800 h 1778000"/>
              <a:gd name="connisteX6" fmla="*/ 0 w 2540000"/>
              <a:gd name="connsiteY6"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778000">
                <a:moveTo>
                  <a:pt x="0" y="203200"/>
                </a:moveTo>
                <a:cubicBezTo>
                  <a:pt x="0" y="90976"/>
                  <a:pt x="90976" y="0"/>
                  <a:pt x="203200" y="0"/>
                </a:cubicBezTo>
                <a:lnTo>
                  <a:pt x="2540000" y="0"/>
                </a:lnTo>
                <a:lnTo>
                  <a:pt x="2540000" y="1778000"/>
                </a:lnTo>
                <a:lnTo>
                  <a:pt x="203200" y="1778000"/>
                </a:lnTo>
                <a:cubicBezTo>
                  <a:pt x="90976" y="1778000"/>
                  <a:pt x="0" y="1687024"/>
                  <a:pt x="0" y="1574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7493000" y="9144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7493000" y="14732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7188200" y="2540000"/>
            <a:ext cx="4394200" cy="1778000"/>
          </a:xfrm>
          <a:custGeom>
            <a:avLst/>
            <a:gdLst>
              <a:gd name="connisteX0" fmla="*/ 0 w 4394200"/>
              <a:gd name="connsiteY0" fmla="*/ 0 h 1778000"/>
              <a:gd name="connisteX1" fmla="*/ 4191000 w 4394200"/>
              <a:gd name="connsiteY1" fmla="*/ 0 h 1778000"/>
              <a:gd name="connisteX2" fmla="*/ 4394200 w 4394200"/>
              <a:gd name="connsiteY2" fmla="*/ 203200 h 1778000"/>
              <a:gd name="connisteX3" fmla="*/ 4394200 w 4394200"/>
              <a:gd name="connsiteY3" fmla="*/ 1574800 h 1778000"/>
              <a:gd name="connisteX4" fmla="*/ 4191000 w 4394200"/>
              <a:gd name="connsiteY4" fmla="*/ 1778000 h 1778000"/>
              <a:gd name="connisteX5" fmla="*/ 0 w 4394200"/>
              <a:gd name="connsiteY5" fmla="*/ 1778000 h 1778000"/>
              <a:gd name="connisteX6" fmla="*/ 0 w 43942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394200" h="1778000">
                <a:moveTo>
                  <a:pt x="0" y="0"/>
                </a:moveTo>
                <a:lnTo>
                  <a:pt x="4191000" y="0"/>
                </a:lnTo>
                <a:cubicBezTo>
                  <a:pt x="4303224" y="0"/>
                  <a:pt x="4394200" y="90976"/>
                  <a:pt x="4394200" y="203200"/>
                </a:cubicBezTo>
                <a:lnTo>
                  <a:pt x="4394200" y="1574800"/>
                </a:lnTo>
                <a:cubicBezTo>
                  <a:pt x="4394200" y="1687024"/>
                  <a:pt x="4303224" y="1778000"/>
                  <a:pt x="4191000" y="1778000"/>
                </a:cubicBezTo>
                <a:lnTo>
                  <a:pt x="0" y="17780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6" hasCustomPrompt="1"/>
            <p:custDataLst>
              <p:tags r:id="rId12"/>
            </p:custDataLst>
          </p:nvPr>
        </p:nvSpPr>
        <p:spPr>
          <a:xfrm>
            <a:off x="4648200" y="2540000"/>
            <a:ext cx="2540000" cy="1778000"/>
          </a:xfrm>
          <a:custGeom>
            <a:avLst/>
            <a:gdLst>
              <a:gd name="connisteX0" fmla="*/ 0 w 2540000"/>
              <a:gd name="connsiteY0" fmla="*/ 203200 h 1778000"/>
              <a:gd name="connisteX1" fmla="*/ 203200 w 2540000"/>
              <a:gd name="connsiteY1" fmla="*/ 0 h 1778000"/>
              <a:gd name="connisteX2" fmla="*/ 2540000 w 2540000"/>
              <a:gd name="connsiteY2" fmla="*/ 0 h 1778000"/>
              <a:gd name="connisteX3" fmla="*/ 2540000 w 2540000"/>
              <a:gd name="connsiteY3" fmla="*/ 1778000 h 1778000"/>
              <a:gd name="connisteX4" fmla="*/ 203200 w 2540000"/>
              <a:gd name="connsiteY4" fmla="*/ 1778000 h 1778000"/>
              <a:gd name="connisteX5" fmla="*/ 0 w 2540000"/>
              <a:gd name="connsiteY5" fmla="*/ 1574800 h 1778000"/>
              <a:gd name="connisteX6" fmla="*/ 0 w 2540000"/>
              <a:gd name="connsiteY6"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778000">
                <a:moveTo>
                  <a:pt x="0" y="203200"/>
                </a:moveTo>
                <a:cubicBezTo>
                  <a:pt x="0" y="90976"/>
                  <a:pt x="90976" y="0"/>
                  <a:pt x="203200" y="0"/>
                </a:cubicBezTo>
                <a:lnTo>
                  <a:pt x="2540000" y="0"/>
                </a:lnTo>
                <a:lnTo>
                  <a:pt x="2540000" y="1778000"/>
                </a:lnTo>
                <a:lnTo>
                  <a:pt x="203200" y="1778000"/>
                </a:lnTo>
                <a:cubicBezTo>
                  <a:pt x="90976" y="1778000"/>
                  <a:pt x="0" y="1687024"/>
                  <a:pt x="0" y="1574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7493000" y="28448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0" hasCustomPrompt="1"/>
            <p:custDataLst>
              <p:tags r:id="rId14"/>
            </p:custDataLst>
          </p:nvPr>
        </p:nvSpPr>
        <p:spPr>
          <a:xfrm>
            <a:off x="7493000" y="34036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7" hasCustomPrompt="1"/>
            <p:custDataLst>
              <p:tags r:id="rId15"/>
            </p:custDataLst>
          </p:nvPr>
        </p:nvSpPr>
        <p:spPr>
          <a:xfrm>
            <a:off x="7188200" y="4470400"/>
            <a:ext cx="4394200" cy="1778000"/>
          </a:xfrm>
          <a:custGeom>
            <a:avLst/>
            <a:gdLst>
              <a:gd name="connisteX0" fmla="*/ 0 w 4394200"/>
              <a:gd name="connsiteY0" fmla="*/ 0 h 1778000"/>
              <a:gd name="connisteX1" fmla="*/ 4191000 w 4394200"/>
              <a:gd name="connsiteY1" fmla="*/ 0 h 1778000"/>
              <a:gd name="connisteX2" fmla="*/ 4394200 w 4394200"/>
              <a:gd name="connsiteY2" fmla="*/ 203200 h 1778000"/>
              <a:gd name="connisteX3" fmla="*/ 4394200 w 4394200"/>
              <a:gd name="connsiteY3" fmla="*/ 1574800 h 1778000"/>
              <a:gd name="connisteX4" fmla="*/ 4191000 w 4394200"/>
              <a:gd name="connsiteY4" fmla="*/ 1778000 h 1778000"/>
              <a:gd name="connisteX5" fmla="*/ 0 w 4394200"/>
              <a:gd name="connsiteY5" fmla="*/ 1778000 h 1778000"/>
              <a:gd name="connisteX6" fmla="*/ 0 w 43942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394200" h="1778000">
                <a:moveTo>
                  <a:pt x="0" y="0"/>
                </a:moveTo>
                <a:lnTo>
                  <a:pt x="4191000" y="0"/>
                </a:lnTo>
                <a:cubicBezTo>
                  <a:pt x="4303224" y="0"/>
                  <a:pt x="4394200" y="90976"/>
                  <a:pt x="4394200" y="203200"/>
                </a:cubicBezTo>
                <a:lnTo>
                  <a:pt x="4394200" y="1574800"/>
                </a:lnTo>
                <a:cubicBezTo>
                  <a:pt x="4394200" y="1687024"/>
                  <a:pt x="4303224" y="1778000"/>
                  <a:pt x="4191000" y="1778000"/>
                </a:cubicBezTo>
                <a:lnTo>
                  <a:pt x="0" y="17780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398" hasCustomPrompt="1"/>
            <p:custDataLst>
              <p:tags r:id="rId16"/>
            </p:custDataLst>
          </p:nvPr>
        </p:nvSpPr>
        <p:spPr>
          <a:xfrm>
            <a:off x="4648200" y="4470400"/>
            <a:ext cx="2540000" cy="1778000"/>
          </a:xfrm>
          <a:custGeom>
            <a:avLst/>
            <a:gdLst>
              <a:gd name="connisteX0" fmla="*/ 0 w 2540000"/>
              <a:gd name="connsiteY0" fmla="*/ 203200 h 1778000"/>
              <a:gd name="connisteX1" fmla="*/ 203200 w 2540000"/>
              <a:gd name="connsiteY1" fmla="*/ 0 h 1778000"/>
              <a:gd name="connisteX2" fmla="*/ 2540000 w 2540000"/>
              <a:gd name="connsiteY2" fmla="*/ 0 h 1778000"/>
              <a:gd name="connisteX3" fmla="*/ 2540000 w 2540000"/>
              <a:gd name="connsiteY3" fmla="*/ 1778000 h 1778000"/>
              <a:gd name="connisteX4" fmla="*/ 203200 w 2540000"/>
              <a:gd name="connsiteY4" fmla="*/ 1778000 h 1778000"/>
              <a:gd name="connisteX5" fmla="*/ 0 w 2540000"/>
              <a:gd name="connsiteY5" fmla="*/ 1574800 h 1778000"/>
              <a:gd name="connisteX6" fmla="*/ 0 w 2540000"/>
              <a:gd name="connsiteY6"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778000">
                <a:moveTo>
                  <a:pt x="0" y="203200"/>
                </a:moveTo>
                <a:cubicBezTo>
                  <a:pt x="0" y="90976"/>
                  <a:pt x="90976" y="0"/>
                  <a:pt x="203200" y="0"/>
                </a:cubicBezTo>
                <a:lnTo>
                  <a:pt x="2540000" y="0"/>
                </a:lnTo>
                <a:lnTo>
                  <a:pt x="2540000" y="1778000"/>
                </a:lnTo>
                <a:lnTo>
                  <a:pt x="203200" y="1778000"/>
                </a:lnTo>
                <a:cubicBezTo>
                  <a:pt x="90976" y="1778000"/>
                  <a:pt x="0" y="1687024"/>
                  <a:pt x="0" y="1574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7493000" y="47752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2" hasCustomPrompt="1"/>
            <p:custDataLst>
              <p:tags r:id="rId18"/>
            </p:custDataLst>
          </p:nvPr>
        </p:nvSpPr>
        <p:spPr>
          <a:xfrm>
            <a:off x="7493000" y="53340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showMasterSp="0" userDrawn="1">
  <p:cSld name="正文页-10021_3">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89" hasCustomPrompt="1"/>
            <p:custDataLst>
              <p:tags r:id="rId7"/>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4953000" y="2235200"/>
            <a:ext cx="632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8" hasCustomPrompt="1"/>
            <p:custDataLst>
              <p:tags r:id="rId9"/>
            </p:custDataLst>
          </p:nvPr>
        </p:nvSpPr>
        <p:spPr>
          <a:xfrm>
            <a:off x="4953000" y="2794000"/>
            <a:ext cx="6324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showMasterSp="0" userDrawn="1">
  <p:cSld name="正文页-63_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0038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10972800" cy="3860800"/>
          </a:xfrm>
          <a:custGeom>
            <a:avLst/>
            <a:gdLst>
              <a:gd name="connisteX0" fmla="*/ 0 w 10972800"/>
              <a:gd name="connsiteY0" fmla="*/ 203200 h 3860800"/>
              <a:gd name="connisteX1" fmla="*/ 203200 w 10972800"/>
              <a:gd name="connsiteY1" fmla="*/ 0 h 3860800"/>
              <a:gd name="connisteX2" fmla="*/ 10769600 w 10972800"/>
              <a:gd name="connsiteY2" fmla="*/ 0 h 3860800"/>
              <a:gd name="connisteX3" fmla="*/ 10972800 w 10972800"/>
              <a:gd name="connsiteY3" fmla="*/ 203200 h 3860800"/>
              <a:gd name="connisteX4" fmla="*/ 10972800 w 10972800"/>
              <a:gd name="connsiteY4" fmla="*/ 3657600 h 3860800"/>
              <a:gd name="connisteX5" fmla="*/ 10769600 w 10972800"/>
              <a:gd name="connsiteY5" fmla="*/ 3860800 h 3860800"/>
              <a:gd name="connisteX6" fmla="*/ 203200 w 10972800"/>
              <a:gd name="connsiteY6" fmla="*/ 3860800 h 3860800"/>
              <a:gd name="connisteX7" fmla="*/ 0 w 10972800"/>
              <a:gd name="connsiteY7" fmla="*/ 3657600 h 3860800"/>
              <a:gd name="connisteX8" fmla="*/ 0 w 10972800"/>
              <a:gd name="connsiteY8" fmla="*/ 203200 h 3860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860800">
                <a:moveTo>
                  <a:pt x="0" y="203200"/>
                </a:moveTo>
                <a:cubicBezTo>
                  <a:pt x="0" y="90976"/>
                  <a:pt x="90976" y="0"/>
                  <a:pt x="203200" y="0"/>
                </a:cubicBezTo>
                <a:lnTo>
                  <a:pt x="10769600" y="0"/>
                </a:lnTo>
                <a:cubicBezTo>
                  <a:pt x="10881824" y="0"/>
                  <a:pt x="10972800" y="90976"/>
                  <a:pt x="10972800" y="203200"/>
                </a:cubicBezTo>
                <a:lnTo>
                  <a:pt x="10972800" y="3657600"/>
                </a:lnTo>
                <a:cubicBezTo>
                  <a:pt x="10972800" y="3769824"/>
                  <a:pt x="10881824" y="3860800"/>
                  <a:pt x="10769600" y="3860800"/>
                </a:cubicBezTo>
                <a:lnTo>
                  <a:pt x="203200" y="3860800"/>
                </a:lnTo>
                <a:cubicBezTo>
                  <a:pt x="90976" y="3860800"/>
                  <a:pt x="0" y="3769824"/>
                  <a:pt x="0" y="3657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5080000"/>
            <a:ext cx="693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5638800"/>
            <a:ext cx="6934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showMasterSp="0" userDrawn="1">
  <p:cSld name="正文页-10007_2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387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3" name="文本占位符 12"/>
          <p:cNvSpPr>
            <a:spLocks noGrp="1"/>
          </p:cNvSpPr>
          <p:nvPr>
            <p:ph type="body" idx="16387" hasCustomPrompt="1"/>
            <p:custDataLst>
              <p:tags r:id="rId7"/>
            </p:custDataLst>
          </p:nvPr>
        </p:nvSpPr>
        <p:spPr>
          <a:xfrm>
            <a:off x="609600" y="2946400"/>
            <a:ext cx="22860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8" hasCustomPrompt="1"/>
            <p:custDataLst>
              <p:tags r:id="rId8"/>
            </p:custDataLst>
          </p:nvPr>
        </p:nvSpPr>
        <p:spPr>
          <a:xfrm>
            <a:off x="3505200" y="2387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9" hasCustomPrompt="1"/>
            <p:custDataLst>
              <p:tags r:id="rId9"/>
            </p:custDataLst>
          </p:nvPr>
        </p:nvSpPr>
        <p:spPr>
          <a:xfrm>
            <a:off x="3505200" y="2946400"/>
            <a:ext cx="22860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90" hasCustomPrompt="1"/>
            <p:custDataLst>
              <p:tags r:id="rId10"/>
            </p:custDataLst>
          </p:nvPr>
        </p:nvSpPr>
        <p:spPr>
          <a:xfrm>
            <a:off x="6400800" y="2387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91" hasCustomPrompt="1"/>
            <p:custDataLst>
              <p:tags r:id="rId11"/>
            </p:custDataLst>
          </p:nvPr>
        </p:nvSpPr>
        <p:spPr>
          <a:xfrm>
            <a:off x="6400800" y="2946400"/>
            <a:ext cx="22860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2" hasCustomPrompt="1"/>
            <p:custDataLst>
              <p:tags r:id="rId12"/>
            </p:custDataLst>
          </p:nvPr>
        </p:nvSpPr>
        <p:spPr>
          <a:xfrm>
            <a:off x="9296400" y="2387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3" hasCustomPrompt="1"/>
            <p:custDataLst>
              <p:tags r:id="rId13"/>
            </p:custDataLst>
          </p:nvPr>
        </p:nvSpPr>
        <p:spPr>
          <a:xfrm>
            <a:off x="9296400" y="2946400"/>
            <a:ext cx="22860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showMasterSp="0" userDrawn="1">
  <p:cSld name="正文页-7_24">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4648200" y="609600"/>
            <a:ext cx="6934200" cy="2844800"/>
          </a:xfrm>
          <a:custGeom>
            <a:avLst/>
            <a:gdLst>
              <a:gd name="connisteX0" fmla="*/ 0 w 6934200"/>
              <a:gd name="connsiteY0" fmla="*/ 203200 h 2844800"/>
              <a:gd name="connisteX1" fmla="*/ 203200 w 6934200"/>
              <a:gd name="connsiteY1" fmla="*/ 0 h 2844800"/>
              <a:gd name="connisteX2" fmla="*/ 6731000 w 6934200"/>
              <a:gd name="connsiteY2" fmla="*/ 0 h 2844800"/>
              <a:gd name="connisteX3" fmla="*/ 6934200 w 6934200"/>
              <a:gd name="connsiteY3" fmla="*/ 203200 h 2844800"/>
              <a:gd name="connisteX4" fmla="*/ 6934200 w 6934200"/>
              <a:gd name="connsiteY4" fmla="*/ 2641600 h 2844800"/>
              <a:gd name="connisteX5" fmla="*/ 6731000 w 6934200"/>
              <a:gd name="connsiteY5" fmla="*/ 2844800 h 2844800"/>
              <a:gd name="connisteX6" fmla="*/ 203200 w 6934200"/>
              <a:gd name="connsiteY6" fmla="*/ 2844800 h 2844800"/>
              <a:gd name="connisteX7" fmla="*/ 0 w 6934200"/>
              <a:gd name="connsiteY7" fmla="*/ 2641600 h 2844800"/>
              <a:gd name="connisteX8" fmla="*/ 0 w 69342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2844800">
                <a:moveTo>
                  <a:pt x="0" y="203200"/>
                </a:moveTo>
                <a:cubicBezTo>
                  <a:pt x="0" y="90976"/>
                  <a:pt x="90976" y="0"/>
                  <a:pt x="203200" y="0"/>
                </a:cubicBezTo>
                <a:lnTo>
                  <a:pt x="6731000" y="0"/>
                </a:lnTo>
                <a:cubicBezTo>
                  <a:pt x="6843224" y="0"/>
                  <a:pt x="6934200" y="90976"/>
                  <a:pt x="6934200" y="203200"/>
                </a:cubicBezTo>
                <a:lnTo>
                  <a:pt x="6934200" y="2641600"/>
                </a:lnTo>
                <a:cubicBezTo>
                  <a:pt x="6934200" y="2753824"/>
                  <a:pt x="6843224" y="2844800"/>
                  <a:pt x="67310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4648200" y="3911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3911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4419600"/>
            <a:ext cx="1752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7162800" y="3911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7315200" y="3911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7315200" y="4419600"/>
            <a:ext cx="1752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9677400" y="3911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9829800" y="3911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2" hasCustomPrompt="1"/>
            <p:custDataLst>
              <p:tags r:id="rId16"/>
            </p:custDataLst>
          </p:nvPr>
        </p:nvSpPr>
        <p:spPr>
          <a:xfrm>
            <a:off x="9829800" y="4419600"/>
            <a:ext cx="1752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showMasterSp="0" userDrawn="1">
  <p:cSld name="正文页-上标中内下图-装饰下-默认位置-并列-59_32_group1">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3454400"/>
            <a:ext cx="10972800" cy="279400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1524000"/>
            <a:ext cx="10972800" cy="1778000"/>
          </a:xfrm>
          <a:custGeom>
            <a:avLst/>
            <a:gdLst>
              <a:gd name="connisteX0" fmla="*/ 0 w 10972800"/>
              <a:gd name="connsiteY0" fmla="*/ 203200 h 1778000"/>
              <a:gd name="connisteX1" fmla="*/ 203200 w 10972800"/>
              <a:gd name="connsiteY1" fmla="*/ 0 h 1778000"/>
              <a:gd name="connisteX2" fmla="*/ 10769600 w 10972800"/>
              <a:gd name="connsiteY2" fmla="*/ 0 h 1778000"/>
              <a:gd name="connisteX3" fmla="*/ 10972800 w 10972800"/>
              <a:gd name="connsiteY3" fmla="*/ 203200 h 1778000"/>
              <a:gd name="connisteX4" fmla="*/ 10972800 w 10972800"/>
              <a:gd name="connsiteY4" fmla="*/ 1574800 h 1778000"/>
              <a:gd name="connisteX5" fmla="*/ 10769600 w 10972800"/>
              <a:gd name="connsiteY5" fmla="*/ 1778000 h 1778000"/>
              <a:gd name="connisteX6" fmla="*/ 203200 w 10972800"/>
              <a:gd name="connsiteY6" fmla="*/ 1778000 h 1778000"/>
              <a:gd name="connisteX7" fmla="*/ 0 w 10972800"/>
              <a:gd name="connsiteY7" fmla="*/ 1574800 h 1778000"/>
              <a:gd name="connisteX8" fmla="*/ 0 w 109728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778000">
                <a:moveTo>
                  <a:pt x="0" y="203200"/>
                </a:moveTo>
                <a:cubicBezTo>
                  <a:pt x="0" y="90976"/>
                  <a:pt x="90976" y="0"/>
                  <a:pt x="203200" y="0"/>
                </a:cubicBezTo>
                <a:lnTo>
                  <a:pt x="10769600" y="0"/>
                </a:lnTo>
                <a:cubicBezTo>
                  <a:pt x="10881824" y="0"/>
                  <a:pt x="10972800" y="90976"/>
                  <a:pt x="10972800" y="203200"/>
                </a:cubicBezTo>
                <a:lnTo>
                  <a:pt x="10972800" y="1574800"/>
                </a:lnTo>
                <a:cubicBezTo>
                  <a:pt x="10972800" y="1687024"/>
                  <a:pt x="10881824" y="1778000"/>
                  <a:pt x="107696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914400" y="18288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387600"/>
            <a:ext cx="10363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showMasterSp="0" userDrawn="1">
  <p:cSld name="正文页-左标上右内下右图-装饰左-默认位置-并列-33_57_group2">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1" hasCustomPrompt="1"/>
            <p:custDataLst>
              <p:tags r:id="rId7"/>
            </p:custDataLst>
          </p:nvPr>
        </p:nvSpPr>
        <p:spPr>
          <a:xfrm>
            <a:off x="4648200" y="2489200"/>
            <a:ext cx="6934200" cy="3759200"/>
          </a:xfrm>
          <a:custGeom>
            <a:avLst/>
            <a:gdLst>
              <a:gd name="connisteX0" fmla="*/ 0 w 6934200"/>
              <a:gd name="connsiteY0" fmla="*/ 203200 h 3759200"/>
              <a:gd name="connisteX1" fmla="*/ 203200 w 6934200"/>
              <a:gd name="connsiteY1" fmla="*/ 0 h 3759200"/>
              <a:gd name="connisteX2" fmla="*/ 6731000 w 6934200"/>
              <a:gd name="connsiteY2" fmla="*/ 0 h 3759200"/>
              <a:gd name="connisteX3" fmla="*/ 6934200 w 6934200"/>
              <a:gd name="connsiteY3" fmla="*/ 203200 h 3759200"/>
              <a:gd name="connisteX4" fmla="*/ 6934200 w 6934200"/>
              <a:gd name="connsiteY4" fmla="*/ 3556000 h 3759200"/>
              <a:gd name="connisteX5" fmla="*/ 6731000 w 6934200"/>
              <a:gd name="connsiteY5" fmla="*/ 3759200 h 3759200"/>
              <a:gd name="connisteX6" fmla="*/ 203200 w 6934200"/>
              <a:gd name="connsiteY6" fmla="*/ 3759200 h 3759200"/>
              <a:gd name="connisteX7" fmla="*/ 0 w 6934200"/>
              <a:gd name="connsiteY7" fmla="*/ 3556000 h 3759200"/>
              <a:gd name="connisteX8" fmla="*/ 0 w 6934200"/>
              <a:gd name="connsiteY8" fmla="*/ 203200 h 375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3759200">
                <a:moveTo>
                  <a:pt x="0" y="203200"/>
                </a:moveTo>
                <a:cubicBezTo>
                  <a:pt x="0" y="90976"/>
                  <a:pt x="90976" y="0"/>
                  <a:pt x="203200" y="0"/>
                </a:cubicBezTo>
                <a:lnTo>
                  <a:pt x="6731000" y="0"/>
                </a:lnTo>
                <a:cubicBezTo>
                  <a:pt x="6843224" y="0"/>
                  <a:pt x="6934200" y="90976"/>
                  <a:pt x="6934200" y="203200"/>
                </a:cubicBezTo>
                <a:lnTo>
                  <a:pt x="6934200" y="3556000"/>
                </a:lnTo>
                <a:cubicBezTo>
                  <a:pt x="6934200" y="3668224"/>
                  <a:pt x="6843224" y="3759200"/>
                  <a:pt x="6731000" y="3759200"/>
                </a:cubicBezTo>
                <a:lnTo>
                  <a:pt x="203200" y="3759200"/>
                </a:lnTo>
                <a:cubicBezTo>
                  <a:pt x="90976" y="3759200"/>
                  <a:pt x="0" y="3668224"/>
                  <a:pt x="0" y="355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2" hasCustomPrompt="1"/>
            <p:custDataLst>
              <p:tags r:id="rId8"/>
            </p:custDataLst>
          </p:nvPr>
        </p:nvSpPr>
        <p:spPr>
          <a:xfrm>
            <a:off x="4648200" y="609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1117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8420100" y="609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85725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8572500" y="1117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showMasterSp="0" userDrawn="1">
  <p:cSld name="正文页-上标下内-装饰右-方向错位-并列-26_19_group1">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4165600" y="1524000"/>
            <a:ext cx="7416800" cy="1473200"/>
          </a:xfrm>
          <a:custGeom>
            <a:avLst/>
            <a:gdLst>
              <a:gd name="connisteX0" fmla="*/ 0 w 7416800"/>
              <a:gd name="connsiteY0" fmla="*/ 0 h 1473200"/>
              <a:gd name="connisteX1" fmla="*/ 7213600 w 7416800"/>
              <a:gd name="connsiteY1" fmla="*/ 0 h 1473200"/>
              <a:gd name="connisteX2" fmla="*/ 7416800 w 7416800"/>
              <a:gd name="connsiteY2" fmla="*/ 203200 h 1473200"/>
              <a:gd name="connisteX3" fmla="*/ 7416800 w 7416800"/>
              <a:gd name="connsiteY3" fmla="*/ 1270000 h 1473200"/>
              <a:gd name="connisteX4" fmla="*/ 7213600 w 7416800"/>
              <a:gd name="connsiteY4" fmla="*/ 1473200 h 1473200"/>
              <a:gd name="connisteX5" fmla="*/ 0 w 7416800"/>
              <a:gd name="connsiteY5" fmla="*/ 1473200 h 1473200"/>
              <a:gd name="connisteX6" fmla="*/ 0 w 7416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0"/>
                </a:moveTo>
                <a:lnTo>
                  <a:pt x="7213600" y="0"/>
                </a:lnTo>
                <a:cubicBezTo>
                  <a:pt x="7325824" y="0"/>
                  <a:pt x="7416800" y="90976"/>
                  <a:pt x="7416800" y="203200"/>
                </a:cubicBezTo>
                <a:lnTo>
                  <a:pt x="7416800" y="1270000"/>
                </a:lnTo>
                <a:cubicBezTo>
                  <a:pt x="7416800" y="1382224"/>
                  <a:pt x="7325824" y="1473200"/>
                  <a:pt x="7213600" y="1473200"/>
                </a:cubicBezTo>
                <a:lnTo>
                  <a:pt x="0" y="14732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4470400" y="18288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470400" y="23876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149600"/>
            <a:ext cx="7416800" cy="1473200"/>
          </a:xfrm>
          <a:custGeom>
            <a:avLst/>
            <a:gdLst>
              <a:gd name="connisteX0" fmla="*/ 0 w 7416800"/>
              <a:gd name="connsiteY0" fmla="*/ 203200 h 1473200"/>
              <a:gd name="connisteX1" fmla="*/ 203200 w 7416800"/>
              <a:gd name="connsiteY1" fmla="*/ 0 h 1473200"/>
              <a:gd name="connisteX2" fmla="*/ 7416800 w 7416800"/>
              <a:gd name="connsiteY2" fmla="*/ 0 h 1473200"/>
              <a:gd name="connisteX3" fmla="*/ 7416800 w 7416800"/>
              <a:gd name="connsiteY3" fmla="*/ 1473200 h 1473200"/>
              <a:gd name="connisteX4" fmla="*/ 203200 w 7416800"/>
              <a:gd name="connsiteY4" fmla="*/ 1473200 h 1473200"/>
              <a:gd name="connisteX5" fmla="*/ 0 w 7416800"/>
              <a:gd name="connsiteY5" fmla="*/ 1270000 h 1473200"/>
              <a:gd name="connisteX6" fmla="*/ 0 w 74168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203200"/>
                </a:moveTo>
                <a:cubicBezTo>
                  <a:pt x="0" y="90976"/>
                  <a:pt x="90976" y="0"/>
                  <a:pt x="203200" y="0"/>
                </a:cubicBezTo>
                <a:lnTo>
                  <a:pt x="7416800" y="0"/>
                </a:lnTo>
                <a:lnTo>
                  <a:pt x="7416800" y="1473200"/>
                </a:lnTo>
                <a:lnTo>
                  <a:pt x="203200" y="1473200"/>
                </a:lnTo>
                <a:cubicBezTo>
                  <a:pt x="90976" y="1473200"/>
                  <a:pt x="0" y="1382224"/>
                  <a:pt x="0" y="12700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8026400" y="3149600"/>
            <a:ext cx="3556000" cy="1473200"/>
          </a:xfrm>
          <a:custGeom>
            <a:avLst/>
            <a:gdLst>
              <a:gd name="connisteX0" fmla="*/ 0 w 3556000"/>
              <a:gd name="connsiteY0" fmla="*/ 0 h 1473200"/>
              <a:gd name="connisteX1" fmla="*/ 3352800 w 3556000"/>
              <a:gd name="connsiteY1" fmla="*/ 0 h 1473200"/>
              <a:gd name="connisteX2" fmla="*/ 3556000 w 3556000"/>
              <a:gd name="connsiteY2" fmla="*/ 203200 h 1473200"/>
              <a:gd name="connisteX3" fmla="*/ 3556000 w 3556000"/>
              <a:gd name="connsiteY3" fmla="*/ 1270000 h 1473200"/>
              <a:gd name="connisteX4" fmla="*/ 3352800 w 3556000"/>
              <a:gd name="connsiteY4" fmla="*/ 1473200 h 1473200"/>
              <a:gd name="connisteX5" fmla="*/ 0 w 3556000"/>
              <a:gd name="connsiteY5" fmla="*/ 1473200 h 1473200"/>
              <a:gd name="connisteX6" fmla="*/ 0 w 35560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0"/>
                </a:moveTo>
                <a:lnTo>
                  <a:pt x="3352800" y="0"/>
                </a:lnTo>
                <a:cubicBezTo>
                  <a:pt x="3465024" y="0"/>
                  <a:pt x="3556000" y="90976"/>
                  <a:pt x="3556000" y="203200"/>
                </a:cubicBezTo>
                <a:lnTo>
                  <a:pt x="3556000" y="1270000"/>
                </a:lnTo>
                <a:cubicBezTo>
                  <a:pt x="3556000" y="1382224"/>
                  <a:pt x="3465024" y="1473200"/>
                  <a:pt x="3352800" y="1473200"/>
                </a:cubicBezTo>
                <a:lnTo>
                  <a:pt x="0" y="14732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914400" y="34544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914400" y="40132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4165600" y="4775200"/>
            <a:ext cx="7416800" cy="1473200"/>
          </a:xfrm>
          <a:custGeom>
            <a:avLst/>
            <a:gdLst>
              <a:gd name="connisteX0" fmla="*/ 0 w 7416800"/>
              <a:gd name="connsiteY0" fmla="*/ 0 h 1473200"/>
              <a:gd name="connisteX1" fmla="*/ 7213600 w 7416800"/>
              <a:gd name="connsiteY1" fmla="*/ 0 h 1473200"/>
              <a:gd name="connisteX2" fmla="*/ 7416800 w 7416800"/>
              <a:gd name="connsiteY2" fmla="*/ 203200 h 1473200"/>
              <a:gd name="connisteX3" fmla="*/ 7416800 w 7416800"/>
              <a:gd name="connsiteY3" fmla="*/ 1270000 h 1473200"/>
              <a:gd name="connisteX4" fmla="*/ 7213600 w 7416800"/>
              <a:gd name="connsiteY4" fmla="*/ 1473200 h 1473200"/>
              <a:gd name="connisteX5" fmla="*/ 0 w 7416800"/>
              <a:gd name="connsiteY5" fmla="*/ 1473200 h 1473200"/>
              <a:gd name="connisteX6" fmla="*/ 0 w 7416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0"/>
                </a:moveTo>
                <a:lnTo>
                  <a:pt x="7213600" y="0"/>
                </a:lnTo>
                <a:cubicBezTo>
                  <a:pt x="7325824" y="0"/>
                  <a:pt x="7416800" y="90976"/>
                  <a:pt x="7416800" y="203200"/>
                </a:cubicBezTo>
                <a:lnTo>
                  <a:pt x="7416800" y="1270000"/>
                </a:lnTo>
                <a:cubicBezTo>
                  <a:pt x="7416800" y="1382224"/>
                  <a:pt x="7325824" y="1473200"/>
                  <a:pt x="7213600" y="1473200"/>
                </a:cubicBezTo>
                <a:lnTo>
                  <a:pt x="0" y="14732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609600" y="47752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4470400" y="50800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4470400" y="56388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showMasterSp="0" userDrawn="1">
  <p:cSld name="正文页-30_28">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5257800" y="1676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16764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21844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5257800" y="3403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5410200" y="3403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5410200" y="39116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52578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410200" y="513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5410200" y="56388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showMasterSp="0" userDrawn="1">
  <p:cSld name="目录页-1-5_1">
    <p:bg>
      <p:bgRef idx="1001">
        <a:schemeClr val="bg1"/>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文本占位符 12"/>
          <p:cNvSpPr>
            <a:spLocks noGrp="1"/>
          </p:cNvSpPr>
          <p:nvPr>
            <p:ph type="body" idx="16388" hasCustomPrompt="1"/>
            <p:custDataLst>
              <p:tags r:id="rId7"/>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89" hasCustomPrompt="1"/>
            <p:custDataLst>
              <p:tags r:id="rId8"/>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8" name="正文"/>
          <p:cNvSpPr txBox="1">
            <a:spLocks noGrp="1"/>
          </p:cNvSpPr>
          <p:nvPr>
            <p:ph idx="2"/>
            <p:custDataLst>
              <p:tags r:id="rId2"/>
            </p:custDataLst>
          </p:nvPr>
        </p:nvSpPr>
        <p:spPr>
          <a:xfrm>
            <a:off x="608400" y="1490400"/>
            <a:ext cx="10969200" cy="4759200"/>
          </a:xfrm>
          <a:prstGeom prst="rect">
            <a:avLst/>
          </a:prstGeom>
          <a:ln>
            <a:noFill/>
            <a:prstDash val="sysDash"/>
          </a:ln>
        </p:spPr>
        <p:txBody>
          <a:bodyPr vert="horz" lIns="90000" tIns="46800" rIns="90000" bIns="46800" rtlCol="0">
            <a:normAutofit/>
          </a:bodyPr>
          <a:lstStyle>
            <a:lvl1pPr>
              <a:defRPr sz="1800">
                <a:sym typeface="+mn-ea"/>
              </a:defRPr>
            </a:lvl1pPr>
            <a:lvl2pPr>
              <a:defRPr sz="1600">
                <a:sym typeface="+mn-ea"/>
              </a:defRPr>
            </a:lvl2pPr>
            <a:lvl3pPr>
              <a:defRPr sz="1600">
                <a:sym typeface="+mn-ea"/>
              </a:defRPr>
            </a:lvl3pPr>
            <a:lvl4pPr>
              <a:defRPr sz="1400">
                <a:sym typeface="+mn-ea"/>
              </a:defRPr>
            </a:lvl4pPr>
            <a:lvl5pPr>
              <a:defRPr sz="1400">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标题"/>
          <p:cNvSpPr txBox="1">
            <a:spLocks noGrp="1"/>
          </p:cNvSpPr>
          <p:nvPr>
            <p:ph type="title" idx="1"/>
            <p:custDataLst>
              <p:tags r:id="rId3"/>
            </p:custDataLst>
          </p:nvPr>
        </p:nvSpPr>
        <p:spPr>
          <a:xfrm>
            <a:off x="608400" y="608400"/>
            <a:ext cx="10969200" cy="705600"/>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accent1"/>
                </a:solidFill>
                <a:latin typeface="+mj-lt"/>
                <a:ea typeface="+mj-lt"/>
                <a:cs typeface="MiSans Normal" panose="00000500000000000000" charset="-122"/>
              </a:defRPr>
            </a:lvl1pPr>
          </a:lstStyle>
          <a:p>
            <a:pPr lvl="0" algn="ctr"/>
            <a:r>
              <a:rPr dirty="0">
                <a:sym typeface="+mn-ea"/>
              </a:rPr>
              <a:t>单击此处编辑母版标题样式</a:t>
            </a:r>
            <a:endParaRPr dirty="0">
              <a:sym typeface="+mn-ea"/>
            </a:endParaRPr>
          </a:p>
        </p:txBody>
      </p:sp>
      <p:sp>
        <p:nvSpPr>
          <p:cNvPr id="4" name="日期占位符 3"/>
          <p:cNvSpPr>
            <a:spLocks noGrp="1"/>
          </p:cNvSpPr>
          <p:nvPr>
            <p:ph type="dt" sz="half" idx="10"/>
            <p:custDataLst>
              <p:tags r:id="rId4"/>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10600" y="6356350"/>
            <a:ext cx="2743200" cy="365125"/>
          </a:xfr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8" name="标题"/>
          <p:cNvSpPr txBox="1">
            <a:spLocks noGrp="1"/>
          </p:cNvSpPr>
          <p:nvPr>
            <p:ph type="title" idx="13" hasCustomPrompt="1"/>
            <p:custDataLst>
              <p:tags r:id="rId2"/>
            </p:custDataLst>
          </p:nvPr>
        </p:nvSpPr>
        <p:spPr>
          <a:xfrm>
            <a:off x="429895" y="845185"/>
            <a:ext cx="2909570" cy="1016635"/>
          </a:xfrm>
          <a:prstGeom prst="rect">
            <a:avLst/>
          </a:prstGeom>
          <a:noFill/>
        </p:spPr>
        <p:txBody>
          <a:bodyPr wrap="square" lIns="0" tIns="0" rIns="0" bIns="0" rtlCol="0" anchor="t">
            <a:normAutofit/>
          </a:bodyPr>
          <a:lstStyle>
            <a:lvl1pPr marL="0" marR="0" algn="l" defTabSz="914400" rtl="0" eaLnBrk="1" fontAlgn="auto" latinLnBrk="0" hangingPunct="1">
              <a:lnSpc>
                <a:spcPct val="100000"/>
              </a:lnSpc>
              <a:buClrTx/>
              <a:buSzTx/>
              <a:buFontTx/>
              <a:buNone/>
              <a:defRPr kumimoji="0" lang="zh-CN" altLang="en-US" sz="6400" b="0" i="0" u="none" strike="noStrike" kern="1200" cap="none" spc="0" normalizeH="0" baseline="0" noProof="1" dirty="0">
                <a:solidFill>
                  <a:schemeClr val="accent1"/>
                </a:solidFill>
                <a:effectLst/>
                <a:latin typeface="+mj-lt"/>
                <a:ea typeface="+mj-lt"/>
                <a:cs typeface="MiSans Normal" panose="00000500000000000000" charset="-122"/>
                <a:sym typeface="+mn-ea"/>
              </a:defRPr>
            </a:lvl1pPr>
          </a:lstStyle>
          <a:p>
            <a:pPr lvl="0">
              <a:lnSpc>
                <a:spcPct val="100000"/>
              </a:lnSpc>
            </a:pPr>
            <a:r>
              <a:rPr>
                <a:sym typeface="+mn-ea"/>
              </a:rPr>
              <a:t>标题</a:t>
            </a:r>
            <a:endParaRPr>
              <a:sym typeface="+mn-ea"/>
            </a:endParaRPr>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4" name="矩形 13"/>
          <p:cNvSpPr/>
          <p:nvPr userDrawn="1">
            <p:custDataLst>
              <p:tags r:id="rId6"/>
            </p:custDataLst>
          </p:nvPr>
        </p:nvSpPr>
        <p:spPr>
          <a:xfrm flipH="1">
            <a:off x="8221980" y="6144260"/>
            <a:ext cx="904875" cy="492125"/>
          </a:xfrm>
          <a:prstGeom prst="rect">
            <a:avLst/>
          </a:prstGeom>
          <a:solidFill>
            <a:schemeClr val="accent1">
              <a:lumMod val="60000"/>
              <a:lumOff val="40000"/>
              <a:alpha val="4000"/>
            </a:schemeClr>
          </a:solidFill>
          <a:ln>
            <a:noFill/>
            <a:prstDash val="solid"/>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17" name="矩形 16"/>
          <p:cNvSpPr/>
          <p:nvPr userDrawn="1">
            <p:custDataLst>
              <p:tags r:id="rId7"/>
            </p:custDataLst>
          </p:nvPr>
        </p:nvSpPr>
        <p:spPr>
          <a:xfrm flipH="1">
            <a:off x="7935595" y="6430010"/>
            <a:ext cx="676910" cy="330200"/>
          </a:xfrm>
          <a:prstGeom prst="rect">
            <a:avLst/>
          </a:prstGeom>
          <a:solidFill>
            <a:schemeClr val="accent1">
              <a:lumMod val="60000"/>
              <a:lumOff val="40000"/>
              <a:alpha val="5000"/>
            </a:schemeClr>
          </a:solidFill>
          <a:ln>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18" name="椭圆 17"/>
          <p:cNvSpPr/>
          <p:nvPr userDrawn="1">
            <p:custDataLst>
              <p:tags r:id="rId8"/>
            </p:custDataLst>
          </p:nvPr>
        </p:nvSpPr>
        <p:spPr>
          <a:xfrm flipH="1">
            <a:off x="6774815" y="4752340"/>
            <a:ext cx="295275" cy="29527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19" name="椭圆 18"/>
          <p:cNvSpPr>
            <a:spLocks noChangeAspect="1"/>
          </p:cNvSpPr>
          <p:nvPr userDrawn="1">
            <p:custDataLst>
              <p:tags r:id="rId9"/>
            </p:custDataLst>
          </p:nvPr>
        </p:nvSpPr>
        <p:spPr>
          <a:xfrm flipH="1">
            <a:off x="9277985" y="6059170"/>
            <a:ext cx="144145" cy="144145"/>
          </a:xfrm>
          <a:prstGeom prst="ellipse">
            <a:avLst/>
          </a:prstGeom>
          <a:noFill/>
          <a:ln w="25400">
            <a:solidFill>
              <a:schemeClr val="accent2">
                <a:alpha val="12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20" name="任意多边形 19"/>
          <p:cNvSpPr/>
          <p:nvPr userDrawn="1">
            <p:custDataLst>
              <p:tags r:id="rId10"/>
            </p:custDataLst>
          </p:nvPr>
        </p:nvSpPr>
        <p:spPr>
          <a:xfrm flipH="1">
            <a:off x="2540" y="4724400"/>
            <a:ext cx="12190730" cy="1986280"/>
          </a:xfrm>
          <a:custGeom>
            <a:avLst/>
            <a:gdLst>
              <a:gd name="connsiteX0" fmla="*/ 0 w 19198"/>
              <a:gd name="connsiteY0" fmla="*/ 2656 h 5310"/>
              <a:gd name="connsiteX1" fmla="*/ 2567 w 19198"/>
              <a:gd name="connsiteY1" fmla="*/ 2438 h 5310"/>
              <a:gd name="connsiteX2" fmla="*/ 7450 w 19198"/>
              <a:gd name="connsiteY2" fmla="*/ 83 h 5310"/>
              <a:gd name="connsiteX3" fmla="*/ 14069 w 19198"/>
              <a:gd name="connsiteY3" fmla="*/ 5300 h 5310"/>
              <a:gd name="connsiteX4" fmla="*/ 19198 w 19198"/>
              <a:gd name="connsiteY4" fmla="*/ 3046 h 5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5311">
                <a:moveTo>
                  <a:pt x="0" y="2656"/>
                </a:moveTo>
                <a:cubicBezTo>
                  <a:pt x="432" y="2680"/>
                  <a:pt x="1077" y="2953"/>
                  <a:pt x="2567" y="2438"/>
                </a:cubicBezTo>
                <a:cubicBezTo>
                  <a:pt x="4057" y="1923"/>
                  <a:pt x="5165" y="-471"/>
                  <a:pt x="7450" y="83"/>
                </a:cubicBezTo>
                <a:cubicBezTo>
                  <a:pt x="9735" y="637"/>
                  <a:pt x="11730" y="5128"/>
                  <a:pt x="14069" y="5300"/>
                </a:cubicBezTo>
                <a:cubicBezTo>
                  <a:pt x="16408" y="5472"/>
                  <a:pt x="18305" y="3601"/>
                  <a:pt x="19198" y="3046"/>
                </a:cubicBezTo>
              </a:path>
            </a:pathLst>
          </a:custGeom>
          <a:noFill/>
          <a:ln w="190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userDrawn="1">
            <p:custDataLst>
              <p:tags r:id="rId11"/>
            </p:custDataLst>
          </p:nvPr>
        </p:nvSpPr>
        <p:spPr>
          <a:xfrm flipH="1">
            <a:off x="1270" y="5010150"/>
            <a:ext cx="12190730" cy="1539240"/>
          </a:xfrm>
          <a:custGeom>
            <a:avLst/>
            <a:gdLst>
              <a:gd name="connsiteX0" fmla="*/ 0 w 19198"/>
              <a:gd name="connsiteY0" fmla="*/ 1171 h 2424"/>
              <a:gd name="connsiteX1" fmla="*/ 2640 w 19198"/>
              <a:gd name="connsiteY1" fmla="*/ 1211 h 2424"/>
              <a:gd name="connsiteX2" fmla="*/ 7538 w 19198"/>
              <a:gd name="connsiteY2" fmla="*/ 57 h 2424"/>
              <a:gd name="connsiteX3" fmla="*/ 14121 w 19198"/>
              <a:gd name="connsiteY3" fmla="*/ 2416 h 2424"/>
              <a:gd name="connsiteX4" fmla="*/ 19198 w 19198"/>
              <a:gd name="connsiteY4" fmla="*/ 1401 h 2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2424">
                <a:moveTo>
                  <a:pt x="0" y="1171"/>
                </a:moveTo>
                <a:cubicBezTo>
                  <a:pt x="432" y="1185"/>
                  <a:pt x="1150" y="1514"/>
                  <a:pt x="2640" y="1211"/>
                </a:cubicBezTo>
                <a:cubicBezTo>
                  <a:pt x="4130" y="908"/>
                  <a:pt x="5253" y="-269"/>
                  <a:pt x="7538" y="57"/>
                </a:cubicBezTo>
                <a:cubicBezTo>
                  <a:pt x="9823" y="383"/>
                  <a:pt x="11782" y="2314"/>
                  <a:pt x="14121" y="2416"/>
                </a:cubicBezTo>
                <a:cubicBezTo>
                  <a:pt x="16460" y="2517"/>
                  <a:pt x="18305" y="1728"/>
                  <a:pt x="19198" y="1401"/>
                </a:cubicBezTo>
              </a:path>
            </a:pathLst>
          </a:custGeom>
          <a:noFill/>
          <a:ln w="19050">
            <a:solidFill>
              <a:schemeClr val="accent1">
                <a:alpha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userDrawn="1">
            <p:custDataLst>
              <p:tags r:id="rId12"/>
            </p:custDataLst>
          </p:nvPr>
        </p:nvSpPr>
        <p:spPr>
          <a:xfrm flipH="1">
            <a:off x="1270" y="5231765"/>
            <a:ext cx="12190730" cy="1163955"/>
          </a:xfrm>
          <a:custGeom>
            <a:avLst/>
            <a:gdLst>
              <a:gd name="connsiteX0" fmla="*/ 0 w 19198"/>
              <a:gd name="connsiteY0" fmla="*/ 906 h 1833"/>
              <a:gd name="connsiteX1" fmla="*/ 2658 w 19198"/>
              <a:gd name="connsiteY1" fmla="*/ 1074 h 1833"/>
              <a:gd name="connsiteX2" fmla="*/ 7591 w 19198"/>
              <a:gd name="connsiteY2" fmla="*/ 63 h 1833"/>
              <a:gd name="connsiteX3" fmla="*/ 14175 w 19198"/>
              <a:gd name="connsiteY3" fmla="*/ 1819 h 1833"/>
              <a:gd name="connsiteX4" fmla="*/ 19198 w 19198"/>
              <a:gd name="connsiteY4" fmla="*/ 1136 h 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833">
                <a:moveTo>
                  <a:pt x="0" y="906"/>
                </a:moveTo>
                <a:cubicBezTo>
                  <a:pt x="432" y="920"/>
                  <a:pt x="1168" y="1377"/>
                  <a:pt x="2658" y="1074"/>
                </a:cubicBezTo>
                <a:cubicBezTo>
                  <a:pt x="4148" y="771"/>
                  <a:pt x="5306" y="-263"/>
                  <a:pt x="7591" y="63"/>
                </a:cubicBezTo>
                <a:cubicBezTo>
                  <a:pt x="9876" y="389"/>
                  <a:pt x="11836" y="1717"/>
                  <a:pt x="14175" y="1819"/>
                </a:cubicBezTo>
                <a:cubicBezTo>
                  <a:pt x="16514" y="1920"/>
                  <a:pt x="18305" y="1463"/>
                  <a:pt x="19198" y="1136"/>
                </a:cubicBezTo>
              </a:path>
            </a:pathLst>
          </a:custGeom>
          <a:noFill/>
          <a:ln w="19050">
            <a:solidFill>
              <a:schemeClr val="accent1">
                <a:alpha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userDrawn="1">
            <p:custDataLst>
              <p:tags r:id="rId13"/>
            </p:custDataLst>
          </p:nvPr>
        </p:nvSpPr>
        <p:spPr>
          <a:xfrm flipH="1">
            <a:off x="2540" y="5484495"/>
            <a:ext cx="12190730" cy="730250"/>
          </a:xfrm>
          <a:custGeom>
            <a:avLst/>
            <a:gdLst>
              <a:gd name="connsiteX0" fmla="*/ 0 w 19198"/>
              <a:gd name="connsiteY0" fmla="*/ 606 h 1149"/>
              <a:gd name="connsiteX1" fmla="*/ 2696 w 19198"/>
              <a:gd name="connsiteY1" fmla="*/ 925 h 1149"/>
              <a:gd name="connsiteX2" fmla="*/ 7646 w 19198"/>
              <a:gd name="connsiteY2" fmla="*/ 72 h 1149"/>
              <a:gd name="connsiteX3" fmla="*/ 14265 w 19198"/>
              <a:gd name="connsiteY3" fmla="*/ 1101 h 1149"/>
              <a:gd name="connsiteX4" fmla="*/ 19198 w 19198"/>
              <a:gd name="connsiteY4" fmla="*/ 836 h 1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150">
                <a:moveTo>
                  <a:pt x="0" y="606"/>
                </a:moveTo>
                <a:cubicBezTo>
                  <a:pt x="432" y="620"/>
                  <a:pt x="1206" y="1228"/>
                  <a:pt x="2696" y="925"/>
                </a:cubicBezTo>
                <a:cubicBezTo>
                  <a:pt x="4186" y="622"/>
                  <a:pt x="5361" y="-254"/>
                  <a:pt x="7646" y="72"/>
                </a:cubicBezTo>
                <a:cubicBezTo>
                  <a:pt x="9931" y="398"/>
                  <a:pt x="11926" y="999"/>
                  <a:pt x="14265" y="1101"/>
                </a:cubicBezTo>
                <a:cubicBezTo>
                  <a:pt x="16604" y="1202"/>
                  <a:pt x="18305" y="1163"/>
                  <a:pt x="19198" y="836"/>
                </a:cubicBezTo>
              </a:path>
            </a:pathLst>
          </a:custGeom>
          <a:noFill/>
          <a:ln w="19050">
            <a:solidFill>
              <a:schemeClr val="accent1">
                <a:alpha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userDrawn="1">
            <p:custDataLst>
              <p:tags r:id="rId14"/>
            </p:custDataLst>
          </p:nvPr>
        </p:nvSpPr>
        <p:spPr>
          <a:xfrm flipH="1">
            <a:off x="4275455" y="6310630"/>
            <a:ext cx="239395" cy="23939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25" name="椭圆 24"/>
          <p:cNvSpPr/>
          <p:nvPr userDrawn="1">
            <p:custDataLst>
              <p:tags r:id="rId15"/>
            </p:custDataLst>
          </p:nvPr>
        </p:nvSpPr>
        <p:spPr>
          <a:xfrm flipH="1">
            <a:off x="10067290" y="5552440"/>
            <a:ext cx="172085" cy="17208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26" name="椭圆 25"/>
          <p:cNvSpPr/>
          <p:nvPr userDrawn="1">
            <p:custDataLst>
              <p:tags r:id="rId16"/>
            </p:custDataLst>
          </p:nvPr>
        </p:nvSpPr>
        <p:spPr>
          <a:xfrm flipH="1">
            <a:off x="1334770" y="6138545"/>
            <a:ext cx="172085" cy="17208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27" name="文本框 26"/>
          <p:cNvSpPr txBox="1"/>
          <p:nvPr userDrawn="1">
            <p:custDataLst>
              <p:tags r:id="rId17"/>
            </p:custDataLst>
          </p:nvPr>
        </p:nvSpPr>
        <p:spPr>
          <a:xfrm>
            <a:off x="536219" y="1973053"/>
            <a:ext cx="1603177" cy="238274"/>
          </a:xfrm>
          <a:custGeom>
            <a:avLst/>
            <a:gdLst/>
            <a:ahLst/>
            <a:cxnLst/>
            <a:rect l="l" t="t" r="r" b="b"/>
            <a:pathLst>
              <a:path w="1603177" h="238274">
                <a:moveTo>
                  <a:pt x="310307" y="26789"/>
                </a:moveTo>
                <a:cubicBezTo>
                  <a:pt x="286792" y="26789"/>
                  <a:pt x="267742" y="35322"/>
                  <a:pt x="253157" y="52387"/>
                </a:cubicBezTo>
                <a:cubicBezTo>
                  <a:pt x="238571" y="69453"/>
                  <a:pt x="231279" y="91827"/>
                  <a:pt x="231279" y="119509"/>
                </a:cubicBezTo>
                <a:cubicBezTo>
                  <a:pt x="231279" y="147389"/>
                  <a:pt x="238398" y="169738"/>
                  <a:pt x="252636" y="186556"/>
                </a:cubicBezTo>
                <a:cubicBezTo>
                  <a:pt x="266874" y="203373"/>
                  <a:pt x="285452" y="211782"/>
                  <a:pt x="308372" y="211782"/>
                </a:cubicBezTo>
                <a:cubicBezTo>
                  <a:pt x="332978" y="211782"/>
                  <a:pt x="352301" y="203721"/>
                  <a:pt x="366340" y="187598"/>
                </a:cubicBezTo>
                <a:cubicBezTo>
                  <a:pt x="380380" y="171475"/>
                  <a:pt x="387399" y="148927"/>
                  <a:pt x="387399" y="119955"/>
                </a:cubicBezTo>
                <a:cubicBezTo>
                  <a:pt x="387399" y="90190"/>
                  <a:pt x="380529" y="67221"/>
                  <a:pt x="366787" y="51048"/>
                </a:cubicBezTo>
                <a:cubicBezTo>
                  <a:pt x="353045" y="34875"/>
                  <a:pt x="334218" y="26789"/>
                  <a:pt x="310307" y="26789"/>
                </a:cubicBezTo>
                <a:close/>
                <a:moveTo>
                  <a:pt x="1277392" y="3869"/>
                </a:moveTo>
                <a:lnTo>
                  <a:pt x="1440061" y="3869"/>
                </a:lnTo>
                <a:lnTo>
                  <a:pt x="1440061" y="30361"/>
                </a:lnTo>
                <a:lnTo>
                  <a:pt x="1373535" y="30361"/>
                </a:lnTo>
                <a:lnTo>
                  <a:pt x="1373535" y="234404"/>
                </a:lnTo>
                <a:lnTo>
                  <a:pt x="1343620" y="234404"/>
                </a:lnTo>
                <a:lnTo>
                  <a:pt x="1343620" y="30361"/>
                </a:lnTo>
                <a:lnTo>
                  <a:pt x="1277392" y="30361"/>
                </a:lnTo>
                <a:close/>
                <a:moveTo>
                  <a:pt x="1053108" y="3869"/>
                </a:moveTo>
                <a:lnTo>
                  <a:pt x="1090464" y="3869"/>
                </a:lnTo>
                <a:lnTo>
                  <a:pt x="1203275" y="180082"/>
                </a:lnTo>
                <a:cubicBezTo>
                  <a:pt x="1208633" y="188416"/>
                  <a:pt x="1211808" y="193724"/>
                  <a:pt x="1212800" y="196006"/>
                </a:cubicBezTo>
                <a:lnTo>
                  <a:pt x="1213396" y="196006"/>
                </a:lnTo>
                <a:cubicBezTo>
                  <a:pt x="1212403" y="189458"/>
                  <a:pt x="1211907" y="178246"/>
                  <a:pt x="1211907" y="162371"/>
                </a:cubicBezTo>
                <a:lnTo>
                  <a:pt x="1211907" y="3869"/>
                </a:lnTo>
                <a:lnTo>
                  <a:pt x="1241375" y="3869"/>
                </a:lnTo>
                <a:lnTo>
                  <a:pt x="1241375" y="234404"/>
                </a:lnTo>
                <a:lnTo>
                  <a:pt x="1206103" y="234404"/>
                </a:lnTo>
                <a:lnTo>
                  <a:pt x="1090166" y="55066"/>
                </a:lnTo>
                <a:cubicBezTo>
                  <a:pt x="1086892" y="50006"/>
                  <a:pt x="1084262" y="44996"/>
                  <a:pt x="1082278" y="40035"/>
                </a:cubicBezTo>
                <a:lnTo>
                  <a:pt x="1081385" y="40035"/>
                </a:lnTo>
                <a:cubicBezTo>
                  <a:pt x="1082179" y="45194"/>
                  <a:pt x="1082576" y="55959"/>
                  <a:pt x="1082576" y="72330"/>
                </a:cubicBezTo>
                <a:lnTo>
                  <a:pt x="1082576" y="234404"/>
                </a:lnTo>
                <a:lnTo>
                  <a:pt x="1053108" y="234404"/>
                </a:lnTo>
                <a:close/>
                <a:moveTo>
                  <a:pt x="881658" y="3869"/>
                </a:moveTo>
                <a:lnTo>
                  <a:pt x="1000423" y="3869"/>
                </a:lnTo>
                <a:lnTo>
                  <a:pt x="1000423" y="30361"/>
                </a:lnTo>
                <a:lnTo>
                  <a:pt x="911423" y="30361"/>
                </a:lnTo>
                <a:lnTo>
                  <a:pt x="911423" y="104180"/>
                </a:lnTo>
                <a:lnTo>
                  <a:pt x="993874" y="104180"/>
                </a:lnTo>
                <a:lnTo>
                  <a:pt x="993874" y="130522"/>
                </a:lnTo>
                <a:lnTo>
                  <a:pt x="911423" y="130522"/>
                </a:lnTo>
                <a:lnTo>
                  <a:pt x="911423" y="208062"/>
                </a:lnTo>
                <a:lnTo>
                  <a:pt x="1005632" y="208062"/>
                </a:lnTo>
                <a:lnTo>
                  <a:pt x="1005632" y="234404"/>
                </a:lnTo>
                <a:lnTo>
                  <a:pt x="881658" y="234404"/>
                </a:lnTo>
                <a:close/>
                <a:moveTo>
                  <a:pt x="686842" y="3869"/>
                </a:moveTo>
                <a:lnTo>
                  <a:pt x="849511" y="3869"/>
                </a:lnTo>
                <a:lnTo>
                  <a:pt x="849511" y="30361"/>
                </a:lnTo>
                <a:lnTo>
                  <a:pt x="782985" y="30361"/>
                </a:lnTo>
                <a:lnTo>
                  <a:pt x="782985" y="234404"/>
                </a:lnTo>
                <a:lnTo>
                  <a:pt x="753070" y="234404"/>
                </a:lnTo>
                <a:lnTo>
                  <a:pt x="753070" y="30361"/>
                </a:lnTo>
                <a:lnTo>
                  <a:pt x="686842" y="30361"/>
                </a:lnTo>
                <a:close/>
                <a:moveTo>
                  <a:pt x="462558" y="3869"/>
                </a:moveTo>
                <a:lnTo>
                  <a:pt x="499914" y="3869"/>
                </a:lnTo>
                <a:lnTo>
                  <a:pt x="612725" y="180082"/>
                </a:lnTo>
                <a:cubicBezTo>
                  <a:pt x="618083" y="188416"/>
                  <a:pt x="621258" y="193724"/>
                  <a:pt x="622250" y="196006"/>
                </a:cubicBezTo>
                <a:lnTo>
                  <a:pt x="622846" y="196006"/>
                </a:lnTo>
                <a:cubicBezTo>
                  <a:pt x="621853" y="189458"/>
                  <a:pt x="621357" y="178246"/>
                  <a:pt x="621357" y="162371"/>
                </a:cubicBezTo>
                <a:lnTo>
                  <a:pt x="621357" y="3869"/>
                </a:lnTo>
                <a:lnTo>
                  <a:pt x="650825" y="3869"/>
                </a:lnTo>
                <a:lnTo>
                  <a:pt x="650825" y="234404"/>
                </a:lnTo>
                <a:lnTo>
                  <a:pt x="615553" y="234404"/>
                </a:lnTo>
                <a:lnTo>
                  <a:pt x="499616" y="55066"/>
                </a:lnTo>
                <a:cubicBezTo>
                  <a:pt x="496342" y="50006"/>
                  <a:pt x="493712" y="44996"/>
                  <a:pt x="491728" y="40035"/>
                </a:cubicBezTo>
                <a:lnTo>
                  <a:pt x="490835" y="40035"/>
                </a:lnTo>
                <a:cubicBezTo>
                  <a:pt x="491629" y="45194"/>
                  <a:pt x="492026" y="55959"/>
                  <a:pt x="492026" y="72330"/>
                </a:cubicBezTo>
                <a:lnTo>
                  <a:pt x="492026" y="234404"/>
                </a:lnTo>
                <a:lnTo>
                  <a:pt x="462558" y="234404"/>
                </a:lnTo>
                <a:close/>
                <a:moveTo>
                  <a:pt x="1542901" y="0"/>
                </a:moveTo>
                <a:cubicBezTo>
                  <a:pt x="1565821" y="0"/>
                  <a:pt x="1582638" y="2778"/>
                  <a:pt x="1593354" y="8334"/>
                </a:cubicBezTo>
                <a:lnTo>
                  <a:pt x="1593354" y="40779"/>
                </a:lnTo>
                <a:cubicBezTo>
                  <a:pt x="1579463" y="31155"/>
                  <a:pt x="1561902" y="26342"/>
                  <a:pt x="1540669" y="26342"/>
                </a:cubicBezTo>
                <a:cubicBezTo>
                  <a:pt x="1526580" y="26342"/>
                  <a:pt x="1515095" y="29294"/>
                  <a:pt x="1506215" y="35198"/>
                </a:cubicBezTo>
                <a:cubicBezTo>
                  <a:pt x="1497335" y="41101"/>
                  <a:pt x="1492895" y="49312"/>
                  <a:pt x="1492895" y="59829"/>
                </a:cubicBezTo>
                <a:cubicBezTo>
                  <a:pt x="1492895" y="69155"/>
                  <a:pt x="1495971" y="76746"/>
                  <a:pt x="1502122" y="82599"/>
                </a:cubicBezTo>
                <a:cubicBezTo>
                  <a:pt x="1508274" y="88453"/>
                  <a:pt x="1521619" y="96440"/>
                  <a:pt x="1542157" y="106561"/>
                </a:cubicBezTo>
                <a:cubicBezTo>
                  <a:pt x="1564779" y="117376"/>
                  <a:pt x="1580604" y="128190"/>
                  <a:pt x="1589633" y="139005"/>
                </a:cubicBezTo>
                <a:cubicBezTo>
                  <a:pt x="1598662" y="149820"/>
                  <a:pt x="1603177" y="161974"/>
                  <a:pt x="1603177" y="175468"/>
                </a:cubicBezTo>
                <a:cubicBezTo>
                  <a:pt x="1603177" y="195709"/>
                  <a:pt x="1595834" y="211237"/>
                  <a:pt x="1581150" y="222051"/>
                </a:cubicBezTo>
                <a:cubicBezTo>
                  <a:pt x="1566466" y="232866"/>
                  <a:pt x="1546076" y="238274"/>
                  <a:pt x="1519982" y="238274"/>
                </a:cubicBezTo>
                <a:cubicBezTo>
                  <a:pt x="1510853" y="238274"/>
                  <a:pt x="1500212" y="237009"/>
                  <a:pt x="1488058" y="234479"/>
                </a:cubicBezTo>
                <a:cubicBezTo>
                  <a:pt x="1475904" y="231948"/>
                  <a:pt x="1467048" y="228798"/>
                  <a:pt x="1461492" y="225028"/>
                </a:cubicBezTo>
                <a:lnTo>
                  <a:pt x="1461492" y="191095"/>
                </a:lnTo>
                <a:cubicBezTo>
                  <a:pt x="1468537" y="197247"/>
                  <a:pt x="1477962" y="202307"/>
                  <a:pt x="1489769" y="206276"/>
                </a:cubicBezTo>
                <a:cubicBezTo>
                  <a:pt x="1501576" y="210244"/>
                  <a:pt x="1512788" y="212229"/>
                  <a:pt x="1523405" y="212229"/>
                </a:cubicBezTo>
                <a:cubicBezTo>
                  <a:pt x="1555750" y="212229"/>
                  <a:pt x="1571923" y="200719"/>
                  <a:pt x="1571923" y="177701"/>
                </a:cubicBezTo>
                <a:cubicBezTo>
                  <a:pt x="1571923" y="171251"/>
                  <a:pt x="1570186" y="165447"/>
                  <a:pt x="1566714" y="160288"/>
                </a:cubicBezTo>
                <a:cubicBezTo>
                  <a:pt x="1563241" y="155128"/>
                  <a:pt x="1558478" y="150564"/>
                  <a:pt x="1552426" y="146596"/>
                </a:cubicBezTo>
                <a:cubicBezTo>
                  <a:pt x="1546374" y="142627"/>
                  <a:pt x="1535013" y="136525"/>
                  <a:pt x="1518344" y="128290"/>
                </a:cubicBezTo>
                <a:cubicBezTo>
                  <a:pt x="1495227" y="116780"/>
                  <a:pt x="1479996" y="106089"/>
                  <a:pt x="1472654" y="96217"/>
                </a:cubicBezTo>
                <a:cubicBezTo>
                  <a:pt x="1465312" y="86345"/>
                  <a:pt x="1461641" y="75059"/>
                  <a:pt x="1461641" y="62359"/>
                </a:cubicBezTo>
                <a:cubicBezTo>
                  <a:pt x="1461641" y="43210"/>
                  <a:pt x="1469330" y="28029"/>
                  <a:pt x="1484709" y="16817"/>
                </a:cubicBezTo>
                <a:cubicBezTo>
                  <a:pt x="1500088" y="5606"/>
                  <a:pt x="1519486" y="0"/>
                  <a:pt x="1542901" y="0"/>
                </a:cubicBezTo>
                <a:close/>
                <a:moveTo>
                  <a:pt x="312092" y="0"/>
                </a:moveTo>
                <a:cubicBezTo>
                  <a:pt x="344140" y="0"/>
                  <a:pt x="369937" y="10765"/>
                  <a:pt x="389483" y="32296"/>
                </a:cubicBezTo>
                <a:cubicBezTo>
                  <a:pt x="409029" y="53826"/>
                  <a:pt x="418802" y="81855"/>
                  <a:pt x="418802" y="116383"/>
                </a:cubicBezTo>
                <a:cubicBezTo>
                  <a:pt x="418802" y="153789"/>
                  <a:pt x="408781" y="183455"/>
                  <a:pt x="388739" y="205383"/>
                </a:cubicBezTo>
                <a:cubicBezTo>
                  <a:pt x="368697" y="227310"/>
                  <a:pt x="341908" y="238274"/>
                  <a:pt x="308372" y="238274"/>
                </a:cubicBezTo>
                <a:cubicBezTo>
                  <a:pt x="275630" y="238274"/>
                  <a:pt x="249386" y="227508"/>
                  <a:pt x="229642" y="205978"/>
                </a:cubicBezTo>
                <a:cubicBezTo>
                  <a:pt x="209897" y="184447"/>
                  <a:pt x="200025" y="156418"/>
                  <a:pt x="200025" y="121890"/>
                </a:cubicBezTo>
                <a:cubicBezTo>
                  <a:pt x="200025" y="84683"/>
                  <a:pt x="210096" y="55066"/>
                  <a:pt x="230237" y="33040"/>
                </a:cubicBezTo>
                <a:cubicBezTo>
                  <a:pt x="250378" y="11013"/>
                  <a:pt x="277664" y="0"/>
                  <a:pt x="312092" y="0"/>
                </a:cubicBezTo>
                <a:close/>
                <a:moveTo>
                  <a:pt x="118021" y="0"/>
                </a:moveTo>
                <a:cubicBezTo>
                  <a:pt x="140047" y="0"/>
                  <a:pt x="158254" y="3125"/>
                  <a:pt x="172641" y="9376"/>
                </a:cubicBezTo>
                <a:lnTo>
                  <a:pt x="172641" y="40481"/>
                </a:lnTo>
                <a:cubicBezTo>
                  <a:pt x="156170" y="31353"/>
                  <a:pt x="138063" y="26789"/>
                  <a:pt x="118318" y="26789"/>
                </a:cubicBezTo>
                <a:cubicBezTo>
                  <a:pt x="92621" y="26789"/>
                  <a:pt x="71685" y="35347"/>
                  <a:pt x="55513" y="52462"/>
                </a:cubicBezTo>
                <a:cubicBezTo>
                  <a:pt x="39340" y="69577"/>
                  <a:pt x="31254" y="92670"/>
                  <a:pt x="31254" y="121741"/>
                </a:cubicBezTo>
                <a:cubicBezTo>
                  <a:pt x="31254" y="149324"/>
                  <a:pt x="38794" y="171227"/>
                  <a:pt x="53876" y="187449"/>
                </a:cubicBezTo>
                <a:cubicBezTo>
                  <a:pt x="68957" y="203671"/>
                  <a:pt x="88701" y="211782"/>
                  <a:pt x="113109" y="211782"/>
                </a:cubicBezTo>
                <a:cubicBezTo>
                  <a:pt x="135930" y="211782"/>
                  <a:pt x="155773" y="206623"/>
                  <a:pt x="172641" y="196304"/>
                </a:cubicBezTo>
                <a:lnTo>
                  <a:pt x="172641" y="224879"/>
                </a:lnTo>
                <a:cubicBezTo>
                  <a:pt x="155674" y="233809"/>
                  <a:pt x="134392" y="238274"/>
                  <a:pt x="108793" y="238274"/>
                </a:cubicBezTo>
                <a:cubicBezTo>
                  <a:pt x="75753" y="238274"/>
                  <a:pt x="49361" y="227781"/>
                  <a:pt x="29617" y="206797"/>
                </a:cubicBezTo>
                <a:cubicBezTo>
                  <a:pt x="9872" y="185812"/>
                  <a:pt x="0" y="158055"/>
                  <a:pt x="0" y="123527"/>
                </a:cubicBezTo>
                <a:cubicBezTo>
                  <a:pt x="0" y="86419"/>
                  <a:pt x="11112" y="56555"/>
                  <a:pt x="33337" y="33933"/>
                </a:cubicBezTo>
                <a:cubicBezTo>
                  <a:pt x="55562" y="11311"/>
                  <a:pt x="83790" y="0"/>
                  <a:pt x="118021" y="0"/>
                </a:cubicBezTo>
                <a:close/>
              </a:path>
            </a:pathLst>
          </a:custGeom>
          <a:solidFill>
            <a:schemeClr val="accent1"/>
          </a:solidFill>
          <a:ln>
            <a:noFill/>
            <a:prstDash val="sysDot"/>
          </a:ln>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marR="0" lvl="0" indent="-228600" fontAlgn="auto">
              <a:lnSpc>
                <a:spcPct val="90000"/>
              </a:lnSpc>
              <a:spcBef>
                <a:spcPts val="1000"/>
              </a:spcBef>
              <a:buClrTx/>
              <a:buSzTx/>
              <a:buFontTx/>
              <a:buNone/>
              <a:defRPr kumimoji="0" lang="en-US" altLang="zh-CN" sz="2400" b="0" i="0" u="none" strike="noStrike" cap="none" spc="0" normalizeH="0" baseline="0" noProof="1" dirty="0">
                <a:ln>
                  <a:noFill/>
                  <a:prstDash val="sysDot"/>
                </a:ln>
                <a:solidFill>
                  <a:schemeClr val="accent1"/>
                </a:solidFill>
                <a:effectLst/>
                <a:uFillTx/>
                <a:ea typeface="+mn-lt"/>
                <a:cs typeface="MiSans Normal" panose="00000500000000000000" charset="-122"/>
                <a:sym typeface="+mn-ea"/>
              </a:defRPr>
            </a:lvl1pPr>
            <a:lvl2pPr marL="685800" indent="-228600">
              <a:lnSpc>
                <a:spcPct val="90000"/>
              </a:lnSpc>
              <a:spcBef>
                <a:spcPts val="500"/>
              </a:spcBef>
              <a:buFont typeface="Arial" panose="020B0604020202020204" pitchFamily="34" charset="0"/>
              <a:buChar char="•"/>
              <a:defRPr kumimoji="0" sz="1600" b="0" i="0" u="none" strike="noStrike" cap="none" spc="150" normalizeH="0" baseline="0" noProof="1" dirty="0">
                <a:uFillTx/>
                <a:latin typeface="+mn-ea"/>
                <a:cs typeface="MiSans Normal" panose="00000500000000000000" charset="-122"/>
                <a:sym typeface="+mn-ea"/>
              </a:defRPr>
            </a:lvl2pPr>
            <a:lvl3pPr marL="1143000" indent="-228600">
              <a:lnSpc>
                <a:spcPct val="90000"/>
              </a:lnSpc>
              <a:spcBef>
                <a:spcPts val="500"/>
              </a:spcBef>
              <a:buFont typeface="Arial" panose="020B0604020202020204" pitchFamily="34" charset="0"/>
              <a:buChar char="•"/>
              <a:defRPr kumimoji="0" sz="1600" b="0" i="0" u="none" strike="noStrike" cap="none" spc="150" normalizeH="0" baseline="0" noProof="1" dirty="0">
                <a:uFillTx/>
                <a:latin typeface="+mn-ea"/>
                <a:cs typeface="MiSans Normal" panose="00000500000000000000" charset="-122"/>
                <a:sym typeface="+mn-ea"/>
              </a:defRPr>
            </a:lvl3pPr>
            <a:lvl4pPr marL="1600200" indent="-228600">
              <a:lnSpc>
                <a:spcPct val="90000"/>
              </a:lnSpc>
              <a:spcBef>
                <a:spcPts val="500"/>
              </a:spcBef>
              <a:buFont typeface="Arial" panose="020B0604020202020204" pitchFamily="34" charset="0"/>
              <a:buChar char="•"/>
              <a:defRPr kumimoji="0" sz="1400" b="0" i="0" u="none" strike="noStrike" cap="none" spc="150" normalizeH="0" baseline="0" noProof="1" dirty="0">
                <a:uFillTx/>
                <a:latin typeface="+mn-ea"/>
                <a:cs typeface="MiSans Normal" panose="00000500000000000000" charset="-122"/>
                <a:sym typeface="+mn-ea"/>
              </a:defRPr>
            </a:lvl4pPr>
            <a:lvl5pPr marL="2057400" indent="-228600">
              <a:lnSpc>
                <a:spcPct val="90000"/>
              </a:lnSpc>
              <a:spcBef>
                <a:spcPts val="500"/>
              </a:spcBef>
              <a:buFont typeface="Arial" panose="020B0604020202020204" pitchFamily="34" charset="0"/>
              <a:buChar char="•"/>
              <a:defRPr kumimoji="0" sz="1400" b="0" i="0" u="none" strike="noStrike" cap="none" spc="150" normalizeH="0" baseline="0" noProof="1" dirty="0">
                <a:uFillTx/>
                <a:latin typeface="+mn-ea"/>
                <a:cs typeface="MiSans Normal" panose="00000500000000000000" charset="-122"/>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showMasterSp="0">
  <p:cSld name="标题和两栏">
    <p:spTree>
      <p:nvGrpSpPr>
        <p:cNvPr id="1" name=""/>
        <p:cNvGrpSpPr/>
        <p:nvPr/>
      </p:nvGrpSpPr>
      <p:grpSpPr>
        <a:xfrm>
          <a:off x="0" y="0"/>
          <a:ext cx="0" cy="0"/>
          <a:chOff x="0" y="0"/>
          <a:chExt cx="0" cy="0"/>
        </a:xfrm>
      </p:grpSpPr>
      <p:sp>
        <p:nvSpPr>
          <p:cNvPr id="10" name="正文"/>
          <p:cNvSpPr txBox="1">
            <a:spLocks noGrp="1"/>
          </p:cNvSpPr>
          <p:nvPr>
            <p:ph idx="3"/>
            <p:custDataLst>
              <p:tags r:id="rId2"/>
            </p:custDataLst>
          </p:nvPr>
        </p:nvSpPr>
        <p:spPr>
          <a:xfrm>
            <a:off x="6400805"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solidFill>
                <a:uFillTx/>
                <a:latin typeface="+mn-ea"/>
                <a:ea typeface="+mn-ea"/>
                <a:cs typeface="MiSans Normal" panose="00000500000000000000"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9" name="正文"/>
          <p:cNvSpPr txBox="1">
            <a:spLocks noGrp="1"/>
          </p:cNvSpPr>
          <p:nvPr>
            <p:ph idx="2"/>
            <p:custDataLst>
              <p:tags r:id="rId3"/>
            </p:custDataLst>
          </p:nvPr>
        </p:nvSpPr>
        <p:spPr>
          <a:xfrm>
            <a:off x="608400"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solidFill>
                <a:uFillTx/>
                <a:latin typeface="+mn-ea"/>
                <a:ea typeface="+mn-ea"/>
                <a:cs typeface="MiSans Normal" panose="00000500000000000000"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8" name="标题"/>
          <p:cNvSpPr txBox="1">
            <a:spLocks noGrp="1"/>
          </p:cNvSpPr>
          <p:nvPr>
            <p:ph type="title" idx="1"/>
            <p:custDataLst>
              <p:tags r:id="rId4"/>
            </p:custDataLst>
          </p:nvPr>
        </p:nvSpPr>
        <p:spPr>
          <a:xfrm>
            <a:off x="608400" y="608400"/>
            <a:ext cx="10969200" cy="705600"/>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accent1"/>
                </a:solidFill>
                <a:latin typeface="+mj-lt"/>
                <a:ea typeface="+mj-lt"/>
                <a:cs typeface="+mj-lt"/>
              </a:defRPr>
            </a:lvl1pPr>
          </a:lstStyle>
          <a:p>
            <a:pPr lvl="0" algn="ctr"/>
            <a:r>
              <a:rPr>
                <a:sym typeface="+mn-ea"/>
              </a:rPr>
              <a:t>单击此处编辑母版标题样式</a:t>
            </a:r>
            <a:endParaRPr>
              <a:sym typeface="+mn-ea"/>
            </a:endParaRPr>
          </a:p>
        </p:txBody>
      </p:sp>
      <p:sp>
        <p:nvSpPr>
          <p:cNvPr id="5" name="日期占位符 4"/>
          <p:cNvSpPr>
            <a:spLocks noGrp="1"/>
          </p:cNvSpPr>
          <p:nvPr>
            <p:ph type="dt" sz="half" idx="10"/>
            <p:custDataLst>
              <p:tags r:id="rId5"/>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custDataLst>
              <p:tags r:id="rId7"/>
            </p:custDataLst>
          </p:nvPr>
        </p:nvSpPr>
        <p:spPr>
          <a:xfrm>
            <a:off x="8610600" y="6356350"/>
            <a:ext cx="2743200" cy="365125"/>
          </a:xfr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showMasterSp="0">
  <p:cSld name="标题和比较">
    <p:spTree>
      <p:nvGrpSpPr>
        <p:cNvPr id="1" name=""/>
        <p:cNvGrpSpPr/>
        <p:nvPr/>
      </p:nvGrpSpPr>
      <p:grpSpPr>
        <a:xfrm>
          <a:off x="0" y="0"/>
          <a:ext cx="0" cy="0"/>
          <a:chOff x="0" y="0"/>
          <a:chExt cx="0" cy="0"/>
        </a:xfrm>
      </p:grpSpPr>
      <p:sp>
        <p:nvSpPr>
          <p:cNvPr id="14" name="正文"/>
          <p:cNvSpPr txBox="1">
            <a:spLocks noGrp="1"/>
          </p:cNvSpPr>
          <p:nvPr>
            <p:ph idx="5"/>
            <p:custDataLst>
              <p:tags r:id="rId2"/>
            </p:custDataLst>
          </p:nvPr>
        </p:nvSpPr>
        <p:spPr>
          <a:xfrm>
            <a:off x="62352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solidFill>
                <a:uFillTx/>
                <a:latin typeface="+mn-ea"/>
                <a:ea typeface="+mn-ea"/>
                <a:cs typeface="MiSans Normal" panose="00000500000000000000"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3" name="标题"/>
          <p:cNvSpPr txBox="1">
            <a:spLocks noGrp="1"/>
          </p:cNvSpPr>
          <p:nvPr>
            <p:ph type="title" idx="4"/>
            <p:custDataLst>
              <p:tags r:id="rId3"/>
            </p:custDataLst>
          </p:nvPr>
        </p:nvSpPr>
        <p:spPr>
          <a:xfrm>
            <a:off x="6235200" y="1429200"/>
            <a:ext cx="5342400" cy="39878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0" i="0" u="none" strike="noStrike" kern="1200" cap="none" spc="0" normalizeH="0" baseline="0" noProof="1" dirty="0">
                <a:solidFill>
                  <a:schemeClr val="tx1"/>
                </a:solidFill>
                <a:latin typeface="+mj-lt"/>
                <a:ea typeface="+mj-lt"/>
                <a:cs typeface="MiSans Normal" panose="00000500000000000000" charset="-122"/>
              </a:defRPr>
            </a:lvl1pPr>
          </a:lstStyle>
          <a:p>
            <a:pPr lvl="0"/>
            <a:r>
              <a:rPr>
                <a:sym typeface="+mn-ea"/>
              </a:rPr>
              <a:t>单击此处编辑母版标题样式</a:t>
            </a:r>
            <a:endParaRPr>
              <a:sym typeface="+mn-ea"/>
            </a:endParaRPr>
          </a:p>
        </p:txBody>
      </p:sp>
      <p:sp>
        <p:nvSpPr>
          <p:cNvPr id="12" name="正文"/>
          <p:cNvSpPr txBox="1">
            <a:spLocks noGrp="1"/>
          </p:cNvSpPr>
          <p:nvPr>
            <p:ph idx="3"/>
            <p:custDataLst>
              <p:tags r:id="rId4"/>
            </p:custDataLst>
          </p:nvPr>
        </p:nvSpPr>
        <p:spPr>
          <a:xfrm>
            <a:off x="6084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solidFill>
                <a:uFillTx/>
                <a:latin typeface="+mn-ea"/>
                <a:ea typeface="+mn-ea"/>
                <a:cs typeface="MiSans Normal" panose="00000500000000000000"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1" name="标题"/>
          <p:cNvSpPr txBox="1">
            <a:spLocks noGrp="1"/>
          </p:cNvSpPr>
          <p:nvPr>
            <p:ph type="title" idx="2"/>
            <p:custDataLst>
              <p:tags r:id="rId5"/>
            </p:custDataLst>
          </p:nvPr>
        </p:nvSpPr>
        <p:spPr>
          <a:xfrm>
            <a:off x="608400" y="1429200"/>
            <a:ext cx="5342400" cy="39878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0" i="0" u="none" strike="noStrike" kern="1200" cap="none" spc="0" normalizeH="0" baseline="0" noProof="1" dirty="0">
                <a:solidFill>
                  <a:schemeClr val="tx1"/>
                </a:solidFill>
                <a:latin typeface="+mj-lt"/>
                <a:ea typeface="+mj-lt"/>
                <a:cs typeface="MiSans Normal" panose="00000500000000000000" charset="-122"/>
              </a:defRPr>
            </a:lvl1pPr>
          </a:lstStyle>
          <a:p>
            <a:pPr lvl="0"/>
            <a:r>
              <a:rPr>
                <a:sym typeface="+mn-ea"/>
              </a:rPr>
              <a:t>单击此处编辑母版标题样式</a:t>
            </a:r>
            <a:endParaRPr>
              <a:sym typeface="+mn-ea"/>
            </a:endParaRPr>
          </a:p>
        </p:txBody>
      </p:sp>
      <p:sp>
        <p:nvSpPr>
          <p:cNvPr id="10" name="标题"/>
          <p:cNvSpPr txBox="1">
            <a:spLocks noGrp="1"/>
          </p:cNvSpPr>
          <p:nvPr>
            <p:ph type="title" idx="1"/>
            <p:custDataLst>
              <p:tags r:id="rId6"/>
            </p:custDataLst>
          </p:nvPr>
        </p:nvSpPr>
        <p:spPr>
          <a:xfrm>
            <a:off x="608400" y="608400"/>
            <a:ext cx="10969200" cy="705600"/>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accent1"/>
                </a:solidFill>
                <a:latin typeface="+mj-lt"/>
                <a:ea typeface="+mj-lt"/>
                <a:cs typeface="+mj-lt"/>
              </a:defRPr>
            </a:lvl1pPr>
          </a:lstStyle>
          <a:p>
            <a:pPr lvl="0" algn="ctr"/>
            <a:r>
              <a:rPr>
                <a:sym typeface="+mn-ea"/>
              </a:rPr>
              <a:t>单击此处编辑母版标题样式</a:t>
            </a:r>
            <a:endParaRPr>
              <a:sym typeface="+mn-ea"/>
            </a:endParaRPr>
          </a:p>
        </p:txBody>
      </p:sp>
      <p:sp>
        <p:nvSpPr>
          <p:cNvPr id="7" name="日期占位符 6"/>
          <p:cNvSpPr>
            <a:spLocks noGrp="1"/>
          </p:cNvSpPr>
          <p:nvPr>
            <p:ph type="dt" sz="half" idx="10"/>
            <p:custDataLst>
              <p:tags r:id="rId7"/>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custDataLst>
              <p:tags r:id="rId9"/>
            </p:custDataLst>
          </p:nvPr>
        </p:nvSpPr>
        <p:spPr>
          <a:xfrm>
            <a:off x="8610600" y="6356350"/>
            <a:ext cx="2743200" cy="365125"/>
          </a:xfr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6" name="标题"/>
          <p:cNvSpPr txBox="1">
            <a:spLocks noGrp="1"/>
          </p:cNvSpPr>
          <p:nvPr>
            <p:ph type="title" idx="1"/>
            <p:custDataLst>
              <p:tags r:id="rId2"/>
            </p:custDataLst>
          </p:nvPr>
        </p:nvSpPr>
        <p:spPr>
          <a:xfrm>
            <a:off x="608400" y="608400"/>
            <a:ext cx="10969200" cy="705600"/>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accent1"/>
                </a:solidFill>
                <a:latin typeface="+mj-lt"/>
                <a:ea typeface="+mj-lt"/>
                <a:cs typeface="+mj-lt"/>
              </a:defRPr>
            </a:lvl1pPr>
          </a:lstStyle>
          <a:p>
            <a:pPr lvl="0" algn="ctr"/>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297C79FE-DCC0-4620-A566-16CA7A0CE41F}"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15A922F-1294-4387-9CB3-FCC8465D972A}" type="slidenum">
              <a:rPr lang="zh-CN" altLang="en-US" smtClean="0"/>
            </a:fld>
            <a:endParaRPr lang="zh-CN" altLang="en-US"/>
          </a:p>
        </p:txBody>
      </p:sp>
      <p:sp>
        <p:nvSpPr>
          <p:cNvPr id="6" name="任意多边形 5"/>
          <p:cNvSpPr/>
          <p:nvPr userDrawn="1">
            <p:custDataLst>
              <p:tags r:id="rId5"/>
            </p:custDataLst>
          </p:nvPr>
        </p:nvSpPr>
        <p:spPr>
          <a:xfrm>
            <a:off x="1270" y="4357370"/>
            <a:ext cx="12190730" cy="1986280"/>
          </a:xfrm>
          <a:custGeom>
            <a:avLst/>
            <a:gdLst>
              <a:gd name="connsiteX0" fmla="*/ 0 w 19198"/>
              <a:gd name="connsiteY0" fmla="*/ 2656 h 5310"/>
              <a:gd name="connsiteX1" fmla="*/ 2567 w 19198"/>
              <a:gd name="connsiteY1" fmla="*/ 2438 h 5310"/>
              <a:gd name="connsiteX2" fmla="*/ 7450 w 19198"/>
              <a:gd name="connsiteY2" fmla="*/ 83 h 5310"/>
              <a:gd name="connsiteX3" fmla="*/ 14069 w 19198"/>
              <a:gd name="connsiteY3" fmla="*/ 5300 h 5310"/>
              <a:gd name="connsiteX4" fmla="*/ 19198 w 19198"/>
              <a:gd name="connsiteY4" fmla="*/ 3046 h 5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5311">
                <a:moveTo>
                  <a:pt x="0" y="2656"/>
                </a:moveTo>
                <a:cubicBezTo>
                  <a:pt x="432" y="2680"/>
                  <a:pt x="1077" y="2953"/>
                  <a:pt x="2567" y="2438"/>
                </a:cubicBezTo>
                <a:cubicBezTo>
                  <a:pt x="4057" y="1923"/>
                  <a:pt x="5165" y="-471"/>
                  <a:pt x="7450" y="83"/>
                </a:cubicBezTo>
                <a:cubicBezTo>
                  <a:pt x="9735" y="637"/>
                  <a:pt x="11730" y="5128"/>
                  <a:pt x="14069" y="5300"/>
                </a:cubicBezTo>
                <a:cubicBezTo>
                  <a:pt x="16408" y="5472"/>
                  <a:pt x="18305" y="3601"/>
                  <a:pt x="19198" y="3046"/>
                </a:cubicBezTo>
              </a:path>
            </a:pathLst>
          </a:custGeom>
          <a:noFill/>
          <a:ln w="19050">
            <a:solidFill>
              <a:schemeClr val="accent1">
                <a:alpha val="13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任意多边形 6"/>
          <p:cNvSpPr/>
          <p:nvPr userDrawn="1">
            <p:custDataLst>
              <p:tags r:id="rId6"/>
            </p:custDataLst>
          </p:nvPr>
        </p:nvSpPr>
        <p:spPr>
          <a:xfrm>
            <a:off x="2540" y="4643120"/>
            <a:ext cx="12190730" cy="1539240"/>
          </a:xfrm>
          <a:custGeom>
            <a:avLst/>
            <a:gdLst>
              <a:gd name="connsiteX0" fmla="*/ 0 w 19198"/>
              <a:gd name="connsiteY0" fmla="*/ 1171 h 2424"/>
              <a:gd name="connsiteX1" fmla="*/ 2640 w 19198"/>
              <a:gd name="connsiteY1" fmla="*/ 1211 h 2424"/>
              <a:gd name="connsiteX2" fmla="*/ 7538 w 19198"/>
              <a:gd name="connsiteY2" fmla="*/ 57 h 2424"/>
              <a:gd name="connsiteX3" fmla="*/ 14121 w 19198"/>
              <a:gd name="connsiteY3" fmla="*/ 2416 h 2424"/>
              <a:gd name="connsiteX4" fmla="*/ 19198 w 19198"/>
              <a:gd name="connsiteY4" fmla="*/ 1401 h 2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2424">
                <a:moveTo>
                  <a:pt x="0" y="1171"/>
                </a:moveTo>
                <a:cubicBezTo>
                  <a:pt x="432" y="1185"/>
                  <a:pt x="1150" y="1514"/>
                  <a:pt x="2640" y="1211"/>
                </a:cubicBezTo>
                <a:cubicBezTo>
                  <a:pt x="4130" y="908"/>
                  <a:pt x="5253" y="-269"/>
                  <a:pt x="7538" y="57"/>
                </a:cubicBezTo>
                <a:cubicBezTo>
                  <a:pt x="9823" y="383"/>
                  <a:pt x="11782" y="2314"/>
                  <a:pt x="14121" y="2416"/>
                </a:cubicBezTo>
                <a:cubicBezTo>
                  <a:pt x="16460" y="2517"/>
                  <a:pt x="18305" y="1728"/>
                  <a:pt x="19198" y="1401"/>
                </a:cubicBezTo>
              </a:path>
            </a:pathLst>
          </a:custGeom>
          <a:noFill/>
          <a:ln w="19050">
            <a:solidFill>
              <a:schemeClr val="accent1">
                <a:alpha val="13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任意多边形 10"/>
          <p:cNvSpPr/>
          <p:nvPr userDrawn="1">
            <p:custDataLst>
              <p:tags r:id="rId7"/>
            </p:custDataLst>
          </p:nvPr>
        </p:nvSpPr>
        <p:spPr>
          <a:xfrm>
            <a:off x="2540" y="4864735"/>
            <a:ext cx="12190730" cy="1163955"/>
          </a:xfrm>
          <a:custGeom>
            <a:avLst/>
            <a:gdLst>
              <a:gd name="connsiteX0" fmla="*/ 0 w 19198"/>
              <a:gd name="connsiteY0" fmla="*/ 906 h 1833"/>
              <a:gd name="connsiteX1" fmla="*/ 2658 w 19198"/>
              <a:gd name="connsiteY1" fmla="*/ 1074 h 1833"/>
              <a:gd name="connsiteX2" fmla="*/ 7591 w 19198"/>
              <a:gd name="connsiteY2" fmla="*/ 63 h 1833"/>
              <a:gd name="connsiteX3" fmla="*/ 14175 w 19198"/>
              <a:gd name="connsiteY3" fmla="*/ 1819 h 1833"/>
              <a:gd name="connsiteX4" fmla="*/ 19198 w 19198"/>
              <a:gd name="connsiteY4" fmla="*/ 1136 h 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833">
                <a:moveTo>
                  <a:pt x="0" y="906"/>
                </a:moveTo>
                <a:cubicBezTo>
                  <a:pt x="432" y="920"/>
                  <a:pt x="1168" y="1377"/>
                  <a:pt x="2658" y="1074"/>
                </a:cubicBezTo>
                <a:cubicBezTo>
                  <a:pt x="4148" y="771"/>
                  <a:pt x="5306" y="-263"/>
                  <a:pt x="7591" y="63"/>
                </a:cubicBezTo>
                <a:cubicBezTo>
                  <a:pt x="9876" y="389"/>
                  <a:pt x="11836" y="1717"/>
                  <a:pt x="14175" y="1819"/>
                </a:cubicBezTo>
                <a:cubicBezTo>
                  <a:pt x="16514" y="1920"/>
                  <a:pt x="18305" y="1463"/>
                  <a:pt x="19198" y="1136"/>
                </a:cubicBezTo>
              </a:path>
            </a:pathLst>
          </a:custGeom>
          <a:noFill/>
          <a:ln w="19050">
            <a:solidFill>
              <a:schemeClr val="accent1">
                <a:alpha val="13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任意多边形 11"/>
          <p:cNvSpPr/>
          <p:nvPr userDrawn="1">
            <p:custDataLst>
              <p:tags r:id="rId8"/>
            </p:custDataLst>
          </p:nvPr>
        </p:nvSpPr>
        <p:spPr>
          <a:xfrm>
            <a:off x="1270" y="5117465"/>
            <a:ext cx="12190730" cy="730250"/>
          </a:xfrm>
          <a:custGeom>
            <a:avLst/>
            <a:gdLst>
              <a:gd name="connsiteX0" fmla="*/ 0 w 19198"/>
              <a:gd name="connsiteY0" fmla="*/ 606 h 1149"/>
              <a:gd name="connsiteX1" fmla="*/ 2696 w 19198"/>
              <a:gd name="connsiteY1" fmla="*/ 925 h 1149"/>
              <a:gd name="connsiteX2" fmla="*/ 7646 w 19198"/>
              <a:gd name="connsiteY2" fmla="*/ 72 h 1149"/>
              <a:gd name="connsiteX3" fmla="*/ 14265 w 19198"/>
              <a:gd name="connsiteY3" fmla="*/ 1101 h 1149"/>
              <a:gd name="connsiteX4" fmla="*/ 19198 w 19198"/>
              <a:gd name="connsiteY4" fmla="*/ 836 h 1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150">
                <a:moveTo>
                  <a:pt x="0" y="606"/>
                </a:moveTo>
                <a:cubicBezTo>
                  <a:pt x="432" y="620"/>
                  <a:pt x="1206" y="1228"/>
                  <a:pt x="2696" y="925"/>
                </a:cubicBezTo>
                <a:cubicBezTo>
                  <a:pt x="4186" y="622"/>
                  <a:pt x="5361" y="-254"/>
                  <a:pt x="7646" y="72"/>
                </a:cubicBezTo>
                <a:cubicBezTo>
                  <a:pt x="9931" y="398"/>
                  <a:pt x="11926" y="999"/>
                  <a:pt x="14265" y="1101"/>
                </a:cubicBezTo>
                <a:cubicBezTo>
                  <a:pt x="16604" y="1202"/>
                  <a:pt x="18305" y="1163"/>
                  <a:pt x="19198" y="836"/>
                </a:cubicBezTo>
              </a:path>
            </a:pathLst>
          </a:custGeom>
          <a:noFill/>
          <a:ln w="19050">
            <a:solidFill>
              <a:schemeClr val="accent1">
                <a:alpha val="13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userDrawn="1">
            <p:custDataLst>
              <p:tags r:id="rId9"/>
            </p:custDataLst>
          </p:nvPr>
        </p:nvSpPr>
        <p:spPr>
          <a:xfrm>
            <a:off x="5124450" y="4385310"/>
            <a:ext cx="295275" cy="295275"/>
          </a:xfrm>
          <a:prstGeom prst="ellipse">
            <a:avLst/>
          </a:prstGeom>
          <a:noFill/>
          <a:ln w="31750">
            <a:solidFill>
              <a:schemeClr val="accent1">
                <a:alpha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Normal" panose="00000500000000000000" charset="-122"/>
            </a:endParaRPr>
          </a:p>
        </p:txBody>
      </p:sp>
      <p:sp>
        <p:nvSpPr>
          <p:cNvPr id="14" name="椭圆 13"/>
          <p:cNvSpPr/>
          <p:nvPr userDrawn="1">
            <p:custDataLst>
              <p:tags r:id="rId10"/>
            </p:custDataLst>
          </p:nvPr>
        </p:nvSpPr>
        <p:spPr>
          <a:xfrm>
            <a:off x="7679690" y="5943600"/>
            <a:ext cx="239395" cy="239395"/>
          </a:xfrm>
          <a:prstGeom prst="ellipse">
            <a:avLst/>
          </a:prstGeom>
          <a:noFill/>
          <a:ln w="31750">
            <a:solidFill>
              <a:schemeClr val="accent1">
                <a:alpha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Normal" panose="00000500000000000000" charset="-122"/>
            </a:endParaRPr>
          </a:p>
        </p:txBody>
      </p:sp>
      <p:sp>
        <p:nvSpPr>
          <p:cNvPr id="15" name="椭圆 14"/>
          <p:cNvSpPr/>
          <p:nvPr userDrawn="1">
            <p:custDataLst>
              <p:tags r:id="rId11"/>
            </p:custDataLst>
          </p:nvPr>
        </p:nvSpPr>
        <p:spPr>
          <a:xfrm>
            <a:off x="1955165" y="5185410"/>
            <a:ext cx="172085" cy="172085"/>
          </a:xfrm>
          <a:prstGeom prst="ellipse">
            <a:avLst/>
          </a:prstGeom>
          <a:noFill/>
          <a:ln w="31750">
            <a:solidFill>
              <a:schemeClr val="accent1">
                <a:alpha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Normal" panose="00000500000000000000" charset="-122"/>
            </a:endParaRPr>
          </a:p>
        </p:txBody>
      </p:sp>
      <p:sp>
        <p:nvSpPr>
          <p:cNvPr id="16" name="椭圆 15"/>
          <p:cNvSpPr/>
          <p:nvPr userDrawn="1">
            <p:custDataLst>
              <p:tags r:id="rId12"/>
            </p:custDataLst>
          </p:nvPr>
        </p:nvSpPr>
        <p:spPr>
          <a:xfrm>
            <a:off x="10687685" y="5771515"/>
            <a:ext cx="172085" cy="172085"/>
          </a:xfrm>
          <a:prstGeom prst="ellipse">
            <a:avLst/>
          </a:prstGeom>
          <a:noFill/>
          <a:ln w="31750">
            <a:solidFill>
              <a:schemeClr val="accent1">
                <a:alpha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Normal" panose="00000500000000000000" charset="-122"/>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showMasterSp="0">
  <p:cSld name="仅内容">
    <p:spTree>
      <p:nvGrpSpPr>
        <p:cNvPr id="1" name=""/>
        <p:cNvGrpSpPr/>
        <p:nvPr/>
      </p:nvGrpSpPr>
      <p:grpSpPr>
        <a:xfrm>
          <a:off x="0" y="0"/>
          <a:ext cx="0" cy="0"/>
          <a:chOff x="0" y="0"/>
          <a:chExt cx="0" cy="0"/>
        </a:xfrm>
      </p:grpSpPr>
      <p:sp>
        <p:nvSpPr>
          <p:cNvPr id="7" name="正文"/>
          <p:cNvSpPr txBox="1">
            <a:spLocks noGrp="1"/>
          </p:cNvSpPr>
          <p:nvPr>
            <p:ph idx="1"/>
            <p:custDataLst>
              <p:tags r:id="rId2"/>
            </p:custDataLst>
          </p:nvPr>
        </p:nvSpPr>
        <p:spPr>
          <a:xfrm>
            <a:off x="695960" y="360045"/>
            <a:ext cx="10801985" cy="581787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solidFill>
                <a:uFillTx/>
                <a:latin typeface="+mn-ea"/>
                <a:ea typeface="+mn-ea"/>
                <a:cs typeface="MiSans Normal" panose="00000500000000000000" charset="-122"/>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610600" y="6356350"/>
            <a:ext cx="2743200" cy="365125"/>
          </a:xfr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showMasterSp="0">
  <p:cSld name="标题和副标题">
    <p:spTree>
      <p:nvGrpSpPr>
        <p:cNvPr id="1" name=""/>
        <p:cNvGrpSpPr/>
        <p:nvPr/>
      </p:nvGrpSpPr>
      <p:grpSpPr>
        <a:xfrm>
          <a:off x="0" y="0"/>
          <a:ext cx="0" cy="0"/>
          <a:chOff x="0" y="0"/>
          <a:chExt cx="0" cy="0"/>
        </a:xfrm>
      </p:grpSpPr>
      <p:sp>
        <p:nvSpPr>
          <p:cNvPr id="7" name="副标题"/>
          <p:cNvSpPr txBox="1">
            <a:spLocks noGrp="1"/>
          </p:cNvSpPr>
          <p:nvPr>
            <p:ph type="body" idx="2" hasCustomPrompt="1"/>
            <p:custDataLst>
              <p:tags r:id="rId2"/>
            </p:custDataLst>
          </p:nvPr>
        </p:nvSpPr>
        <p:spPr>
          <a:xfrm>
            <a:off x="695960" y="1301750"/>
            <a:ext cx="10799088" cy="405553"/>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2000" b="0" i="0" u="none" strike="noStrike" kern="1200" cap="none" spc="300" normalizeH="0" baseline="0" noProof="1" dirty="0">
                <a:solidFill>
                  <a:schemeClr val="tx1"/>
                </a:solidFill>
                <a:latin typeface="+mj-ea"/>
                <a:ea typeface="+mj-ea"/>
                <a:cs typeface="MiSans Normal" panose="00000500000000000000" charset="-122"/>
              </a:defRPr>
            </a:lvl1pPr>
          </a:lstStyle>
          <a:p>
            <a:pPr lvl="0" algn="ctr"/>
            <a:r>
              <a:rPr>
                <a:sym typeface="+mn-ea"/>
              </a:rPr>
              <a:t>单击此处编辑母版副标题样式</a:t>
            </a:r>
            <a:endParaRPr>
              <a:sym typeface="+mn-ea"/>
            </a:endParaRPr>
          </a:p>
        </p:txBody>
      </p:sp>
      <p:sp>
        <p:nvSpPr>
          <p:cNvPr id="6" name="标题"/>
          <p:cNvSpPr txBox="1">
            <a:spLocks noGrp="1"/>
          </p:cNvSpPr>
          <p:nvPr>
            <p:ph type="title" idx="1"/>
            <p:custDataLst>
              <p:tags r:id="rId3"/>
            </p:custDataLst>
          </p:nvPr>
        </p:nvSpPr>
        <p:spPr>
          <a:xfrm>
            <a:off x="608400" y="608400"/>
            <a:ext cx="10969200" cy="705600"/>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accent1"/>
                </a:solidFill>
                <a:latin typeface="+mj-lt"/>
                <a:ea typeface="+mj-lt"/>
                <a:cs typeface="+mj-lt"/>
              </a:defRPr>
            </a:lvl1pPr>
          </a:lstStyle>
          <a:p>
            <a:pPr lvl="0" algn="ctr"/>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6"/>
            </p:custDataLst>
          </p:nvPr>
        </p:nvSpPr>
        <p:spPr>
          <a:xfrm>
            <a:off x="8610600" y="6356350"/>
            <a:ext cx="2743200" cy="365125"/>
          </a:xfr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showMasterSp="0" userDrawn="1">
  <p:cSld name="封面页_1_4">
    <p:bg>
      <p:bgRef idx="1001">
        <a:schemeClr val="bg1"/>
      </p:bgRef>
    </p:bg>
    <p:spTree>
      <p:nvGrpSpPr>
        <p:cNvPr id="1" name=""/>
        <p:cNvGrpSpPr/>
        <p:nvPr/>
      </p:nvGrpSpPr>
      <p:grpSpPr>
        <a:xfrm>
          <a:off x="0" y="0"/>
          <a:ext cx="0" cy="0"/>
          <a:chOff x="0" y="0"/>
          <a:chExt cx="0" cy="0"/>
        </a:xfrm>
      </p:grpSpPr>
      <p:cxnSp>
        <p:nvCxnSpPr>
          <p:cNvPr id="39" name="直接连接符 38"/>
          <p:cNvCxnSpPr/>
          <p:nvPr userDrawn="1">
            <p:custDataLst>
              <p:tags r:id="rId2"/>
            </p:custDataLst>
          </p:nvPr>
        </p:nvCxnSpPr>
        <p:spPr>
          <a:xfrm>
            <a:off x="9105265" y="586740"/>
            <a:ext cx="13398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userDrawn="1">
            <p:custDataLst>
              <p:tags r:id="rId3"/>
            </p:custDataLst>
          </p:nvPr>
        </p:nvCxnSpPr>
        <p:spPr>
          <a:xfrm>
            <a:off x="9105265" y="645160"/>
            <a:ext cx="13398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userDrawn="1">
            <p:custDataLst>
              <p:tags r:id="rId4"/>
            </p:custDataLst>
          </p:nvPr>
        </p:nvCxnSpPr>
        <p:spPr>
          <a:xfrm>
            <a:off x="9105265" y="703580"/>
            <a:ext cx="13398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椭圆 10"/>
          <p:cNvSpPr/>
          <p:nvPr userDrawn="1">
            <p:custDataLst>
              <p:tags r:id="rId5"/>
            </p:custDataLst>
          </p:nvPr>
        </p:nvSpPr>
        <p:spPr>
          <a:xfrm>
            <a:off x="2440305" y="3308985"/>
            <a:ext cx="71755" cy="71755"/>
          </a:xfrm>
          <a:prstGeom prst="ellipse">
            <a:avLst/>
          </a:prstGeom>
          <a:solidFill>
            <a:schemeClr val="bg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6" name="日期占位符 3"/>
          <p:cNvSpPr>
            <a:spLocks noGrp="1"/>
          </p:cNvSpPr>
          <p:nvPr>
            <p:ph type="dt" sz="half" idx="16385"/>
            <p:custDataLst>
              <p:tags r:id="rId6"/>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7" name="页脚占位符 4"/>
          <p:cNvSpPr>
            <a:spLocks noGrp="1"/>
          </p:cNvSpPr>
          <p:nvPr>
            <p:ph type="ftr" sz="quarter" idx="16386"/>
            <p:custDataLst>
              <p:tags r:id="rId7"/>
            </p:custDataLst>
          </p:nvPr>
        </p:nvSpPr>
        <p:spPr>
          <a:xfrm>
            <a:off x="4038600" y="6356350"/>
            <a:ext cx="4114800" cy="365125"/>
          </a:xfrm>
        </p:spPr>
        <p:txBody>
          <a:bodyPr/>
          <a:lstStyle/>
          <a:p>
            <a:endParaRPr lang="zh-CN" altLang="en-US"/>
          </a:p>
        </p:txBody>
      </p:sp>
      <p:sp>
        <p:nvSpPr>
          <p:cNvPr id="8" name="灯片编号占位符 5"/>
          <p:cNvSpPr>
            <a:spLocks noGrp="1"/>
          </p:cNvSpPr>
          <p:nvPr>
            <p:ph type="sldNum" sz="quarter" idx="16387"/>
            <p:custDataLst>
              <p:tags r:id="rId8"/>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35" name="椭圆 34"/>
          <p:cNvSpPr/>
          <p:nvPr userDrawn="1">
            <p:custDataLst>
              <p:tags r:id="rId9"/>
            </p:custDataLst>
          </p:nvPr>
        </p:nvSpPr>
        <p:spPr>
          <a:xfrm>
            <a:off x="5124450" y="4385310"/>
            <a:ext cx="295275" cy="29527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9" name="任意多边形 2"/>
          <p:cNvSpPr/>
          <p:nvPr userDrawn="1">
            <p:custDataLst>
              <p:tags r:id="rId10"/>
            </p:custDataLst>
          </p:nvPr>
        </p:nvSpPr>
        <p:spPr>
          <a:xfrm>
            <a:off x="1270" y="4357370"/>
            <a:ext cx="12190730" cy="1986280"/>
          </a:xfrm>
          <a:custGeom>
            <a:avLst/>
            <a:gdLst>
              <a:gd name="connsiteX0" fmla="*/ 0 w 19198"/>
              <a:gd name="connsiteY0" fmla="*/ 2656 h 5310"/>
              <a:gd name="connsiteX1" fmla="*/ 2567 w 19198"/>
              <a:gd name="connsiteY1" fmla="*/ 2438 h 5310"/>
              <a:gd name="connsiteX2" fmla="*/ 7450 w 19198"/>
              <a:gd name="connsiteY2" fmla="*/ 83 h 5310"/>
              <a:gd name="connsiteX3" fmla="*/ 14069 w 19198"/>
              <a:gd name="connsiteY3" fmla="*/ 5300 h 5310"/>
              <a:gd name="connsiteX4" fmla="*/ 19198 w 19198"/>
              <a:gd name="connsiteY4" fmla="*/ 3046 h 5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5311">
                <a:moveTo>
                  <a:pt x="0" y="2656"/>
                </a:moveTo>
                <a:cubicBezTo>
                  <a:pt x="432" y="2680"/>
                  <a:pt x="1077" y="2953"/>
                  <a:pt x="2567" y="2438"/>
                </a:cubicBezTo>
                <a:cubicBezTo>
                  <a:pt x="4057" y="1923"/>
                  <a:pt x="5165" y="-471"/>
                  <a:pt x="7450" y="83"/>
                </a:cubicBezTo>
                <a:cubicBezTo>
                  <a:pt x="9735" y="637"/>
                  <a:pt x="11730" y="5128"/>
                  <a:pt x="14069" y="5300"/>
                </a:cubicBezTo>
                <a:cubicBezTo>
                  <a:pt x="16408" y="5472"/>
                  <a:pt x="18305" y="3601"/>
                  <a:pt x="19198" y="3046"/>
                </a:cubicBezTo>
              </a:path>
            </a:pathLst>
          </a:custGeom>
          <a:noFill/>
          <a:ln w="190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userDrawn="1">
            <p:custDataLst>
              <p:tags r:id="rId11"/>
            </p:custDataLst>
          </p:nvPr>
        </p:nvSpPr>
        <p:spPr>
          <a:xfrm>
            <a:off x="2540" y="4643120"/>
            <a:ext cx="12190730" cy="1539240"/>
          </a:xfrm>
          <a:custGeom>
            <a:avLst/>
            <a:gdLst>
              <a:gd name="connsiteX0" fmla="*/ 0 w 19198"/>
              <a:gd name="connsiteY0" fmla="*/ 1171 h 2424"/>
              <a:gd name="connsiteX1" fmla="*/ 2640 w 19198"/>
              <a:gd name="connsiteY1" fmla="*/ 1211 h 2424"/>
              <a:gd name="connsiteX2" fmla="*/ 7538 w 19198"/>
              <a:gd name="connsiteY2" fmla="*/ 57 h 2424"/>
              <a:gd name="connsiteX3" fmla="*/ 14121 w 19198"/>
              <a:gd name="connsiteY3" fmla="*/ 2416 h 2424"/>
              <a:gd name="connsiteX4" fmla="*/ 19198 w 19198"/>
              <a:gd name="connsiteY4" fmla="*/ 1401 h 2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2424">
                <a:moveTo>
                  <a:pt x="0" y="1171"/>
                </a:moveTo>
                <a:cubicBezTo>
                  <a:pt x="432" y="1185"/>
                  <a:pt x="1150" y="1514"/>
                  <a:pt x="2640" y="1211"/>
                </a:cubicBezTo>
                <a:cubicBezTo>
                  <a:pt x="4130" y="908"/>
                  <a:pt x="5253" y="-269"/>
                  <a:pt x="7538" y="57"/>
                </a:cubicBezTo>
                <a:cubicBezTo>
                  <a:pt x="9823" y="383"/>
                  <a:pt x="11782" y="2314"/>
                  <a:pt x="14121" y="2416"/>
                </a:cubicBezTo>
                <a:cubicBezTo>
                  <a:pt x="16460" y="2517"/>
                  <a:pt x="18305" y="1728"/>
                  <a:pt x="19198" y="1401"/>
                </a:cubicBezTo>
              </a:path>
            </a:pathLst>
          </a:custGeom>
          <a:noFill/>
          <a:ln w="19050">
            <a:solidFill>
              <a:schemeClr val="accent1">
                <a:alpha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userDrawn="1">
            <p:custDataLst>
              <p:tags r:id="rId12"/>
            </p:custDataLst>
          </p:nvPr>
        </p:nvSpPr>
        <p:spPr>
          <a:xfrm>
            <a:off x="2540" y="4864735"/>
            <a:ext cx="12190730" cy="1163955"/>
          </a:xfrm>
          <a:custGeom>
            <a:avLst/>
            <a:gdLst>
              <a:gd name="connsiteX0" fmla="*/ 0 w 19198"/>
              <a:gd name="connsiteY0" fmla="*/ 906 h 1833"/>
              <a:gd name="connsiteX1" fmla="*/ 2658 w 19198"/>
              <a:gd name="connsiteY1" fmla="*/ 1074 h 1833"/>
              <a:gd name="connsiteX2" fmla="*/ 7591 w 19198"/>
              <a:gd name="connsiteY2" fmla="*/ 63 h 1833"/>
              <a:gd name="connsiteX3" fmla="*/ 14175 w 19198"/>
              <a:gd name="connsiteY3" fmla="*/ 1819 h 1833"/>
              <a:gd name="connsiteX4" fmla="*/ 19198 w 19198"/>
              <a:gd name="connsiteY4" fmla="*/ 1136 h 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833">
                <a:moveTo>
                  <a:pt x="0" y="906"/>
                </a:moveTo>
                <a:cubicBezTo>
                  <a:pt x="432" y="920"/>
                  <a:pt x="1168" y="1377"/>
                  <a:pt x="2658" y="1074"/>
                </a:cubicBezTo>
                <a:cubicBezTo>
                  <a:pt x="4148" y="771"/>
                  <a:pt x="5306" y="-263"/>
                  <a:pt x="7591" y="63"/>
                </a:cubicBezTo>
                <a:cubicBezTo>
                  <a:pt x="9876" y="389"/>
                  <a:pt x="11836" y="1717"/>
                  <a:pt x="14175" y="1819"/>
                </a:cubicBezTo>
                <a:cubicBezTo>
                  <a:pt x="16514" y="1920"/>
                  <a:pt x="18305" y="1463"/>
                  <a:pt x="19198" y="1136"/>
                </a:cubicBezTo>
              </a:path>
            </a:pathLst>
          </a:custGeom>
          <a:noFill/>
          <a:ln w="19050">
            <a:solidFill>
              <a:schemeClr val="accent1">
                <a:alpha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userDrawn="1">
            <p:custDataLst>
              <p:tags r:id="rId13"/>
            </p:custDataLst>
          </p:nvPr>
        </p:nvSpPr>
        <p:spPr>
          <a:xfrm>
            <a:off x="1270" y="5117465"/>
            <a:ext cx="12190730" cy="730250"/>
          </a:xfrm>
          <a:custGeom>
            <a:avLst/>
            <a:gdLst>
              <a:gd name="connsiteX0" fmla="*/ 0 w 19198"/>
              <a:gd name="connsiteY0" fmla="*/ 606 h 1149"/>
              <a:gd name="connsiteX1" fmla="*/ 2696 w 19198"/>
              <a:gd name="connsiteY1" fmla="*/ 925 h 1149"/>
              <a:gd name="connsiteX2" fmla="*/ 7646 w 19198"/>
              <a:gd name="connsiteY2" fmla="*/ 72 h 1149"/>
              <a:gd name="connsiteX3" fmla="*/ 14265 w 19198"/>
              <a:gd name="connsiteY3" fmla="*/ 1101 h 1149"/>
              <a:gd name="connsiteX4" fmla="*/ 19198 w 19198"/>
              <a:gd name="connsiteY4" fmla="*/ 836 h 1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150">
                <a:moveTo>
                  <a:pt x="0" y="606"/>
                </a:moveTo>
                <a:cubicBezTo>
                  <a:pt x="432" y="620"/>
                  <a:pt x="1206" y="1228"/>
                  <a:pt x="2696" y="925"/>
                </a:cubicBezTo>
                <a:cubicBezTo>
                  <a:pt x="4186" y="622"/>
                  <a:pt x="5361" y="-254"/>
                  <a:pt x="7646" y="72"/>
                </a:cubicBezTo>
                <a:cubicBezTo>
                  <a:pt x="9931" y="398"/>
                  <a:pt x="11926" y="999"/>
                  <a:pt x="14265" y="1101"/>
                </a:cubicBezTo>
                <a:cubicBezTo>
                  <a:pt x="16604" y="1202"/>
                  <a:pt x="18305" y="1163"/>
                  <a:pt x="19198" y="836"/>
                </a:cubicBezTo>
              </a:path>
            </a:pathLst>
          </a:custGeom>
          <a:noFill/>
          <a:ln w="19050">
            <a:solidFill>
              <a:schemeClr val="accent1">
                <a:alpha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userDrawn="1">
            <p:custDataLst>
              <p:tags r:id="rId14"/>
            </p:custDataLst>
          </p:nvPr>
        </p:nvSpPr>
        <p:spPr>
          <a:xfrm>
            <a:off x="7679690" y="5943600"/>
            <a:ext cx="239395" cy="23939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44" name="椭圆 43"/>
          <p:cNvSpPr/>
          <p:nvPr userDrawn="1">
            <p:custDataLst>
              <p:tags r:id="rId15"/>
            </p:custDataLst>
          </p:nvPr>
        </p:nvSpPr>
        <p:spPr>
          <a:xfrm>
            <a:off x="1955165" y="5185410"/>
            <a:ext cx="172085" cy="17208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45" name="椭圆 44"/>
          <p:cNvSpPr/>
          <p:nvPr userDrawn="1">
            <p:custDataLst>
              <p:tags r:id="rId16"/>
            </p:custDataLst>
          </p:nvPr>
        </p:nvSpPr>
        <p:spPr>
          <a:xfrm>
            <a:off x="10687685" y="5771515"/>
            <a:ext cx="172085" cy="17208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13" name="Text Placeholder 12"/>
          <p:cNvSpPr>
            <a:spLocks noGrp="1"/>
          </p:cNvSpPr>
          <p:nvPr>
            <p:ph type="body" idx="16389" hasCustomPrompt="1"/>
            <p:custDataLst>
              <p:tags r:id="rId17"/>
            </p:custDataLst>
          </p:nvPr>
        </p:nvSpPr>
        <p:spPr>
          <a:xfrm>
            <a:off x="2145771" y="2023745"/>
            <a:ext cx="7875058" cy="457200"/>
          </a:xfrm>
          <a:noFill/>
        </p:spPr>
        <p:txBody>
          <a:bodyPr vert="horz" lIns="0" tIns="0" rIns="0" bIns="0" anchor="t">
            <a:normAutofit/>
          </a:bodyPr>
          <a:lstStyle>
            <a:lvl1pPr marL="0" indent="0" algn="ctr">
              <a:lnSpc>
                <a:spcPct val="125000"/>
              </a:lnSpc>
              <a:spcBef>
                <a:spcPct val="0"/>
              </a:spcBef>
              <a:spcAft>
                <a:spcPct val="0"/>
              </a:spcAft>
              <a:buNone/>
              <a:defRPr sz="2400" b="0" spc="0">
                <a:solidFill>
                  <a:schemeClr val="tx1"/>
                </a:solidFill>
              </a:defRPr>
            </a:lvl1pPr>
          </a:lstStyle>
          <a:p>
            <a:pPr lvl="0"/>
            <a:r>
              <a:rPr lang="zh-CN" altLang="en-US" smtClean="0"/>
              <a:t>20XX YEAR</a:t>
            </a:r>
            <a:endParaRPr lang="zh-CN" altLang="en-US" smtClean="0"/>
          </a:p>
        </p:txBody>
      </p:sp>
      <p:sp>
        <p:nvSpPr>
          <p:cNvPr id="17" name="标题"/>
          <p:cNvSpPr>
            <a:spLocks noGrp="1"/>
          </p:cNvSpPr>
          <p:nvPr>
            <p:ph type="title" idx="16388" hasCustomPrompt="1"/>
            <p:custDataLst>
              <p:tags r:id="rId18"/>
            </p:custDataLst>
          </p:nvPr>
        </p:nvSpPr>
        <p:spPr>
          <a:xfrm>
            <a:off x="1903677" y="2531745"/>
            <a:ext cx="8384646" cy="1879600"/>
          </a:xfrm>
          <a:prstGeom prst="rect">
            <a:avLst/>
          </a:prstGeom>
          <a:noFill/>
          <a:ln>
            <a:noFill/>
            <a:prstDash val="sysDash"/>
          </a:ln>
        </p:spPr>
        <p:txBody>
          <a:bodyPr vert="horz" wrap="square" lIns="0" tIns="0" rIns="0" bIns="0" rtlCol="0" anchor="t" anchorCtr="0">
            <a:normAutofit/>
          </a:bodyPr>
          <a:lstStyle>
            <a:lvl1pPr marL="0" marR="0" indent="0" algn="ctr" defTabSz="914400" rtl="0" eaLnBrk="1" fontAlgn="auto" latinLnBrk="0" hangingPunct="1">
              <a:lnSpc>
                <a:spcPct val="100000"/>
              </a:lnSpc>
              <a:spcBef>
                <a:spcPct val="0"/>
              </a:spcBef>
              <a:spcAft>
                <a:spcPct val="0"/>
              </a:spcAft>
              <a:buClrTx/>
              <a:buSzTx/>
              <a:buFontTx/>
              <a:buNone/>
              <a:defRPr kumimoji="0" lang="zh-CN" altLang="en-US" sz="6000" b="0" i="0" u="none" strike="noStrike" kern="1200" cap="none" spc="0" normalizeH="0" baseline="0" noProof="1" smtClean="0">
                <a:ln>
                  <a:noFill/>
                  <a:prstDash val="sysDot"/>
                </a:ln>
                <a:solidFill>
                  <a:schemeClr val="accent1"/>
                </a:solidFill>
                <a:latin typeface="+mj-ea"/>
                <a:ea typeface="+mj-ea"/>
                <a:cs typeface="MiSans Normal" panose="00000500000000000000" charset="-122"/>
              </a:defRPr>
            </a:lvl1pPr>
          </a:lstStyle>
          <a:p>
            <a:pPr lvl="0"/>
            <a:r>
              <a:rPr>
                <a:sym typeface="+mn-ea"/>
              </a:rPr>
              <a:t>单击此处添加文档标题</a:t>
            </a:r>
            <a:endParaRPr>
              <a:sym typeface="+mn-ea"/>
            </a:endParaRPr>
          </a:p>
        </p:txBody>
      </p:sp>
      <p:sp>
        <p:nvSpPr>
          <p:cNvPr id="10" name="署名占位符 10"/>
          <p:cNvSpPr>
            <a:spLocks noGrp="1"/>
          </p:cNvSpPr>
          <p:nvPr>
            <p:ph type="body" sz="quarter" idx="16390" hasCustomPrompt="1"/>
            <p:custDataLst>
              <p:tags r:id="rId19"/>
            </p:custDataLst>
          </p:nvPr>
        </p:nvSpPr>
        <p:spPr>
          <a:xfrm>
            <a:off x="4812859" y="5590540"/>
            <a:ext cx="2540882" cy="533400"/>
          </a:xfrm>
        </p:spPr>
        <p:txBody>
          <a:bodyPr vert="horz" lIns="0" tIns="0" rIns="0" bIns="0" anchor="ctr">
            <a:normAutofit/>
          </a:bodyPr>
          <a:lstStyle>
            <a:lvl1pPr marL="0" indent="0" algn="ctr">
              <a:lnSpc>
                <a:spcPct val="100000"/>
              </a:lnSpc>
              <a:spcBef>
                <a:spcPct val="0"/>
              </a:spcBef>
              <a:spcAft>
                <a:spcPct val="0"/>
              </a:spcAft>
              <a:buNone/>
              <a:defRPr sz="2400" spc="0">
                <a:solidFill>
                  <a:schemeClr val="accent1"/>
                </a:solidFill>
              </a:defRPr>
            </a:lvl1pPr>
          </a:lstStyle>
          <a:p>
            <a:pPr lvl="0"/>
            <a:r>
              <a:rPr lang="zh-CN" altLang="en-US" dirty="0"/>
              <a:t>BY WPS</a:t>
            </a:r>
            <a:endParaRPr lang="zh-CN"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showMasterSp="0" userDrawn="1">
  <p:cSld name="章节页_1_4">
    <p:bg>
      <p:bgRef idx="1001">
        <a:schemeClr val="bg1"/>
      </p:bgRef>
    </p:bg>
    <p:spTree>
      <p:nvGrpSpPr>
        <p:cNvPr id="1" name=""/>
        <p:cNvGrpSpPr/>
        <p:nvPr/>
      </p:nvGrpSpPr>
      <p:grpSpPr>
        <a:xfrm>
          <a:off x="0" y="0"/>
          <a:ext cx="0" cy="0"/>
          <a:chOff x="0" y="0"/>
          <a:chExt cx="0" cy="0"/>
        </a:xfrm>
      </p:grpSpPr>
      <p:sp>
        <p:nvSpPr>
          <p:cNvPr id="6" name="日期占位符 3"/>
          <p:cNvSpPr>
            <a:spLocks noGrp="1"/>
          </p:cNvSpPr>
          <p:nvPr>
            <p:ph type="dt" sz="half" idx="16385"/>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7" name="页脚占位符 4"/>
          <p:cNvSpPr>
            <a:spLocks noGrp="1"/>
          </p:cNvSpPr>
          <p:nvPr>
            <p:ph type="ftr" sz="quarter" idx="16386"/>
            <p:custDataLst>
              <p:tags r:id="rId3"/>
            </p:custDataLst>
          </p:nvPr>
        </p:nvSpPr>
        <p:spPr>
          <a:xfrm>
            <a:off x="4038600" y="6356350"/>
            <a:ext cx="4114800" cy="365125"/>
          </a:xfrm>
        </p:spPr>
        <p:txBody>
          <a:bodyPr/>
          <a:lstStyle/>
          <a:p>
            <a:endParaRPr lang="zh-CN" altLang="en-US"/>
          </a:p>
        </p:txBody>
      </p:sp>
      <p:sp>
        <p:nvSpPr>
          <p:cNvPr id="8" name="灯片编号占位符 5"/>
          <p:cNvSpPr>
            <a:spLocks noGrp="1"/>
          </p:cNvSpPr>
          <p:nvPr>
            <p:ph type="sldNum" sz="quarter" idx="16387"/>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51" name="椭圆 50"/>
          <p:cNvSpPr/>
          <p:nvPr userDrawn="1">
            <p:custDataLst>
              <p:tags r:id="rId5"/>
            </p:custDataLst>
          </p:nvPr>
        </p:nvSpPr>
        <p:spPr>
          <a:xfrm>
            <a:off x="5124450" y="4385310"/>
            <a:ext cx="295275" cy="29527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52" name="任意多边形 51"/>
          <p:cNvSpPr/>
          <p:nvPr userDrawn="1">
            <p:custDataLst>
              <p:tags r:id="rId6"/>
            </p:custDataLst>
          </p:nvPr>
        </p:nvSpPr>
        <p:spPr>
          <a:xfrm>
            <a:off x="1270" y="4357370"/>
            <a:ext cx="12190730" cy="1986280"/>
          </a:xfrm>
          <a:custGeom>
            <a:avLst/>
            <a:gdLst>
              <a:gd name="connsiteX0" fmla="*/ 0 w 19198"/>
              <a:gd name="connsiteY0" fmla="*/ 2656 h 5310"/>
              <a:gd name="connsiteX1" fmla="*/ 2567 w 19198"/>
              <a:gd name="connsiteY1" fmla="*/ 2438 h 5310"/>
              <a:gd name="connsiteX2" fmla="*/ 7450 w 19198"/>
              <a:gd name="connsiteY2" fmla="*/ 83 h 5310"/>
              <a:gd name="connsiteX3" fmla="*/ 14069 w 19198"/>
              <a:gd name="connsiteY3" fmla="*/ 5300 h 5310"/>
              <a:gd name="connsiteX4" fmla="*/ 19198 w 19198"/>
              <a:gd name="connsiteY4" fmla="*/ 3046 h 5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5311">
                <a:moveTo>
                  <a:pt x="0" y="2656"/>
                </a:moveTo>
                <a:cubicBezTo>
                  <a:pt x="432" y="2680"/>
                  <a:pt x="1077" y="2953"/>
                  <a:pt x="2567" y="2438"/>
                </a:cubicBezTo>
                <a:cubicBezTo>
                  <a:pt x="4057" y="1923"/>
                  <a:pt x="5165" y="-471"/>
                  <a:pt x="7450" y="83"/>
                </a:cubicBezTo>
                <a:cubicBezTo>
                  <a:pt x="9735" y="637"/>
                  <a:pt x="11730" y="5128"/>
                  <a:pt x="14069" y="5300"/>
                </a:cubicBezTo>
                <a:cubicBezTo>
                  <a:pt x="16408" y="5472"/>
                  <a:pt x="18305" y="3601"/>
                  <a:pt x="19198" y="3046"/>
                </a:cubicBezTo>
              </a:path>
            </a:pathLst>
          </a:custGeom>
          <a:noFill/>
          <a:ln w="190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userDrawn="1">
            <p:custDataLst>
              <p:tags r:id="rId7"/>
            </p:custDataLst>
          </p:nvPr>
        </p:nvSpPr>
        <p:spPr>
          <a:xfrm>
            <a:off x="2540" y="4643120"/>
            <a:ext cx="12190730" cy="1539240"/>
          </a:xfrm>
          <a:custGeom>
            <a:avLst/>
            <a:gdLst>
              <a:gd name="connsiteX0" fmla="*/ 0 w 19198"/>
              <a:gd name="connsiteY0" fmla="*/ 1171 h 2424"/>
              <a:gd name="connsiteX1" fmla="*/ 2640 w 19198"/>
              <a:gd name="connsiteY1" fmla="*/ 1211 h 2424"/>
              <a:gd name="connsiteX2" fmla="*/ 7538 w 19198"/>
              <a:gd name="connsiteY2" fmla="*/ 57 h 2424"/>
              <a:gd name="connsiteX3" fmla="*/ 14121 w 19198"/>
              <a:gd name="connsiteY3" fmla="*/ 2416 h 2424"/>
              <a:gd name="connsiteX4" fmla="*/ 19198 w 19198"/>
              <a:gd name="connsiteY4" fmla="*/ 1401 h 2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2424">
                <a:moveTo>
                  <a:pt x="0" y="1171"/>
                </a:moveTo>
                <a:cubicBezTo>
                  <a:pt x="432" y="1185"/>
                  <a:pt x="1150" y="1514"/>
                  <a:pt x="2640" y="1211"/>
                </a:cubicBezTo>
                <a:cubicBezTo>
                  <a:pt x="4130" y="908"/>
                  <a:pt x="5253" y="-269"/>
                  <a:pt x="7538" y="57"/>
                </a:cubicBezTo>
                <a:cubicBezTo>
                  <a:pt x="9823" y="383"/>
                  <a:pt x="11782" y="2314"/>
                  <a:pt x="14121" y="2416"/>
                </a:cubicBezTo>
                <a:cubicBezTo>
                  <a:pt x="16460" y="2517"/>
                  <a:pt x="18305" y="1728"/>
                  <a:pt x="19198" y="1401"/>
                </a:cubicBezTo>
              </a:path>
            </a:pathLst>
          </a:custGeom>
          <a:noFill/>
          <a:ln w="19050">
            <a:solidFill>
              <a:schemeClr val="accent1">
                <a:alpha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userDrawn="1">
            <p:custDataLst>
              <p:tags r:id="rId8"/>
            </p:custDataLst>
          </p:nvPr>
        </p:nvSpPr>
        <p:spPr>
          <a:xfrm>
            <a:off x="2540" y="4864735"/>
            <a:ext cx="12190730" cy="1163955"/>
          </a:xfrm>
          <a:custGeom>
            <a:avLst/>
            <a:gdLst>
              <a:gd name="connsiteX0" fmla="*/ 0 w 19198"/>
              <a:gd name="connsiteY0" fmla="*/ 906 h 1833"/>
              <a:gd name="connsiteX1" fmla="*/ 2658 w 19198"/>
              <a:gd name="connsiteY1" fmla="*/ 1074 h 1833"/>
              <a:gd name="connsiteX2" fmla="*/ 7591 w 19198"/>
              <a:gd name="connsiteY2" fmla="*/ 63 h 1833"/>
              <a:gd name="connsiteX3" fmla="*/ 14175 w 19198"/>
              <a:gd name="connsiteY3" fmla="*/ 1819 h 1833"/>
              <a:gd name="connsiteX4" fmla="*/ 19198 w 19198"/>
              <a:gd name="connsiteY4" fmla="*/ 1136 h 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833">
                <a:moveTo>
                  <a:pt x="0" y="906"/>
                </a:moveTo>
                <a:cubicBezTo>
                  <a:pt x="432" y="920"/>
                  <a:pt x="1168" y="1377"/>
                  <a:pt x="2658" y="1074"/>
                </a:cubicBezTo>
                <a:cubicBezTo>
                  <a:pt x="4148" y="771"/>
                  <a:pt x="5306" y="-263"/>
                  <a:pt x="7591" y="63"/>
                </a:cubicBezTo>
                <a:cubicBezTo>
                  <a:pt x="9876" y="389"/>
                  <a:pt x="11836" y="1717"/>
                  <a:pt x="14175" y="1819"/>
                </a:cubicBezTo>
                <a:cubicBezTo>
                  <a:pt x="16514" y="1920"/>
                  <a:pt x="18305" y="1463"/>
                  <a:pt x="19198" y="1136"/>
                </a:cubicBezTo>
              </a:path>
            </a:pathLst>
          </a:custGeom>
          <a:noFill/>
          <a:ln w="19050">
            <a:solidFill>
              <a:schemeClr val="accent1">
                <a:alpha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userDrawn="1">
            <p:custDataLst>
              <p:tags r:id="rId9"/>
            </p:custDataLst>
          </p:nvPr>
        </p:nvSpPr>
        <p:spPr>
          <a:xfrm>
            <a:off x="1270" y="5117465"/>
            <a:ext cx="12190730" cy="730250"/>
          </a:xfrm>
          <a:custGeom>
            <a:avLst/>
            <a:gdLst>
              <a:gd name="connsiteX0" fmla="*/ 0 w 19198"/>
              <a:gd name="connsiteY0" fmla="*/ 606 h 1149"/>
              <a:gd name="connsiteX1" fmla="*/ 2696 w 19198"/>
              <a:gd name="connsiteY1" fmla="*/ 925 h 1149"/>
              <a:gd name="connsiteX2" fmla="*/ 7646 w 19198"/>
              <a:gd name="connsiteY2" fmla="*/ 72 h 1149"/>
              <a:gd name="connsiteX3" fmla="*/ 14265 w 19198"/>
              <a:gd name="connsiteY3" fmla="*/ 1101 h 1149"/>
              <a:gd name="connsiteX4" fmla="*/ 19198 w 19198"/>
              <a:gd name="connsiteY4" fmla="*/ 836 h 1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150">
                <a:moveTo>
                  <a:pt x="0" y="606"/>
                </a:moveTo>
                <a:cubicBezTo>
                  <a:pt x="432" y="620"/>
                  <a:pt x="1206" y="1228"/>
                  <a:pt x="2696" y="925"/>
                </a:cubicBezTo>
                <a:cubicBezTo>
                  <a:pt x="4186" y="622"/>
                  <a:pt x="5361" y="-254"/>
                  <a:pt x="7646" y="72"/>
                </a:cubicBezTo>
                <a:cubicBezTo>
                  <a:pt x="9931" y="398"/>
                  <a:pt x="11926" y="999"/>
                  <a:pt x="14265" y="1101"/>
                </a:cubicBezTo>
                <a:cubicBezTo>
                  <a:pt x="16604" y="1202"/>
                  <a:pt x="18305" y="1163"/>
                  <a:pt x="19198" y="836"/>
                </a:cubicBezTo>
              </a:path>
            </a:pathLst>
          </a:custGeom>
          <a:noFill/>
          <a:ln w="19050">
            <a:solidFill>
              <a:schemeClr val="accent1">
                <a:alpha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userDrawn="1">
            <p:custDataLst>
              <p:tags r:id="rId10"/>
            </p:custDataLst>
          </p:nvPr>
        </p:nvSpPr>
        <p:spPr>
          <a:xfrm>
            <a:off x="7679690" y="5943600"/>
            <a:ext cx="239395" cy="23939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57" name="椭圆 56"/>
          <p:cNvSpPr/>
          <p:nvPr userDrawn="1">
            <p:custDataLst>
              <p:tags r:id="rId11"/>
            </p:custDataLst>
          </p:nvPr>
        </p:nvSpPr>
        <p:spPr>
          <a:xfrm>
            <a:off x="1955165" y="5185410"/>
            <a:ext cx="172085" cy="17208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58" name="椭圆 57"/>
          <p:cNvSpPr/>
          <p:nvPr userDrawn="1">
            <p:custDataLst>
              <p:tags r:id="rId12"/>
            </p:custDataLst>
          </p:nvPr>
        </p:nvSpPr>
        <p:spPr>
          <a:xfrm>
            <a:off x="10687685" y="5771515"/>
            <a:ext cx="172085" cy="17208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16" name="标题"/>
          <p:cNvSpPr txBox="1">
            <a:spLocks noGrp="1"/>
          </p:cNvSpPr>
          <p:nvPr>
            <p:ph type="title" idx="16388" hasCustomPrompt="1"/>
            <p:custDataLst>
              <p:tags r:id="rId13"/>
            </p:custDataLst>
          </p:nvPr>
        </p:nvSpPr>
        <p:spPr>
          <a:xfrm>
            <a:off x="1903942" y="2861310"/>
            <a:ext cx="8384117" cy="1524000"/>
          </a:xfrm>
          <a:prstGeom prst="rect">
            <a:avLst/>
          </a:prstGeom>
          <a:noFill/>
        </p:spPr>
        <p:txBody>
          <a:bodyPr vert="horz" wrap="square" lIns="0" tIns="0" rIns="0" bIns="0" rtlCol="0" anchor="t" anchorCtr="0">
            <a:normAutofit/>
          </a:bodyPr>
          <a:lstStyle>
            <a:defPPr>
              <a:defRPr lang="zh-CN"/>
            </a:defPPr>
            <a:lvl1pPr marL="0" marR="0" lvl="0" indent="0" algn="ctr" defTabSz="914400" rtl="0" eaLnBrk="1" fontAlgn="auto" latinLnBrk="0" hangingPunct="1">
              <a:lnSpc>
                <a:spcPct val="100000"/>
              </a:lnSpc>
              <a:spcBef>
                <a:spcPct val="0"/>
              </a:spcBef>
              <a:spcAft>
                <a:spcPct val="0"/>
              </a:spcAft>
              <a:buClrTx/>
              <a:buSzTx/>
              <a:buFontTx/>
              <a:buNone/>
              <a:defRPr kumimoji="0" lang="zh-CN" altLang="en-US" sz="4800" b="0" i="0" u="none" strike="noStrike" kern="1200" cap="none" spc="0" normalizeH="0" baseline="0" noProof="1" dirty="0">
                <a:solidFill>
                  <a:schemeClr val="accent1"/>
                </a:solidFill>
                <a:latin typeface="+mj-lt"/>
                <a:ea typeface="+mj-lt"/>
                <a:cs typeface="MiSans Normal" panose="00000500000000000000" charset="-122"/>
                <a:sym typeface="+mn-ea"/>
              </a:defRPr>
            </a:lvl1pPr>
          </a:lstStyle>
          <a:p>
            <a:pPr lvl="0" algn="l">
              <a:buClrTx/>
              <a:buSzTx/>
              <a:buFontTx/>
            </a:pPr>
            <a:r>
              <a:rPr>
                <a:sym typeface="+mn-ea"/>
              </a:rPr>
              <a:t>单击此处添加章节标题</a:t>
            </a:r>
            <a:endParaRPr>
              <a:sym typeface="+mn-ea"/>
            </a:endParaRPr>
          </a:p>
        </p:txBody>
      </p:sp>
      <p:sp>
        <p:nvSpPr>
          <p:cNvPr id="15" name="节编号"/>
          <p:cNvSpPr txBox="1">
            <a:spLocks noGrp="1"/>
          </p:cNvSpPr>
          <p:nvPr>
            <p:ph type="body" idx="16389" hasCustomPrompt="1"/>
            <p:custDataLst>
              <p:tags r:id="rId14"/>
            </p:custDataLst>
          </p:nvPr>
        </p:nvSpPr>
        <p:spPr>
          <a:xfrm>
            <a:off x="5332413" y="1235710"/>
            <a:ext cx="1527175" cy="1524000"/>
          </a:xfrm>
          <a:prstGeom prst="rect">
            <a:avLst/>
          </a:prstGeom>
          <a:noFill/>
        </p:spPr>
        <p:txBody>
          <a:bodyPr vert="horz" wrap="square" lIns="0" tIns="0" rIns="0" bIns="0" rtlCol="0" anchor="ctr" anchorCtr="0">
            <a:normAutofit/>
          </a:bodyPr>
          <a:lstStyle>
            <a:defPPr>
              <a:defRPr lang="zh-CN"/>
            </a:defPPr>
            <a:lvl1pPr marL="0" marR="0" lvl="0" indent="0" algn="ctr" defTabSz="914400" rtl="0" eaLnBrk="1" fontAlgn="auto" latinLnBrk="0" hangingPunct="1">
              <a:lnSpc>
                <a:spcPct val="109000"/>
              </a:lnSpc>
              <a:spcBef>
                <a:spcPct val="0"/>
              </a:spcBef>
              <a:spcAft>
                <a:spcPct val="0"/>
              </a:spcAft>
              <a:buClrTx/>
              <a:buSzTx/>
              <a:buFontTx/>
              <a:buNone/>
              <a:defRPr kumimoji="0" lang="en-US" altLang="zh-CN" sz="7200" b="0" i="0" u="none" strike="noStrike" kern="1200" cap="none" spc="0" normalizeH="0" baseline="0" noProof="1" dirty="0">
                <a:ln w="12700" cmpd="sng">
                  <a:solidFill>
                    <a:schemeClr val="accent1"/>
                  </a:solidFill>
                  <a:prstDash val="solid"/>
                </a:ln>
                <a:noFill/>
                <a:latin typeface="+mj-lt"/>
                <a:ea typeface="+mj-lt"/>
                <a:cs typeface="MiSans Normal" panose="00000500000000000000" charset="-122"/>
                <a:sym typeface="+mn-ea"/>
              </a:defRPr>
            </a:lvl1pPr>
          </a:lstStyle>
          <a:p>
            <a:pPr lvl="0" algn="r">
              <a:buClrTx/>
              <a:buSzTx/>
              <a:buFontTx/>
            </a:pPr>
            <a:r>
              <a:rPr dirty="0">
                <a:sym typeface="+mn-ea"/>
              </a:rPr>
              <a:t>01</a:t>
            </a:r>
            <a:endParaRPr dirty="0">
              <a:sym typeface="+mn-ea"/>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showMasterSp="0" userDrawn="1">
  <p:cSld name="结束页_1_4">
    <p:bg>
      <p:bgRef idx="1001">
        <a:schemeClr val="bg1"/>
      </p:bgRef>
    </p:bg>
    <p:spTree>
      <p:nvGrpSpPr>
        <p:cNvPr id="1" name=""/>
        <p:cNvGrpSpPr/>
        <p:nvPr/>
      </p:nvGrpSpPr>
      <p:grpSpPr>
        <a:xfrm>
          <a:off x="0" y="0"/>
          <a:ext cx="0" cy="0"/>
          <a:chOff x="0" y="0"/>
          <a:chExt cx="0" cy="0"/>
        </a:xfrm>
      </p:grpSpPr>
      <p:cxnSp>
        <p:nvCxnSpPr>
          <p:cNvPr id="24" name="直接连接符 23"/>
          <p:cNvCxnSpPr/>
          <p:nvPr userDrawn="1">
            <p:custDataLst>
              <p:tags r:id="rId2"/>
            </p:custDataLst>
          </p:nvPr>
        </p:nvCxnSpPr>
        <p:spPr>
          <a:xfrm>
            <a:off x="11137265" y="590550"/>
            <a:ext cx="13398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custDataLst>
              <p:tags r:id="rId3"/>
            </p:custDataLst>
          </p:nvPr>
        </p:nvCxnSpPr>
        <p:spPr>
          <a:xfrm>
            <a:off x="11137265" y="648970"/>
            <a:ext cx="13398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userDrawn="1">
            <p:custDataLst>
              <p:tags r:id="rId4"/>
            </p:custDataLst>
          </p:nvPr>
        </p:nvCxnSpPr>
        <p:spPr>
          <a:xfrm>
            <a:off x="11137265" y="707390"/>
            <a:ext cx="13398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椭圆 14"/>
          <p:cNvSpPr/>
          <p:nvPr userDrawn="1">
            <p:custDataLst>
              <p:tags r:id="rId5"/>
            </p:custDataLst>
          </p:nvPr>
        </p:nvSpPr>
        <p:spPr>
          <a:xfrm flipH="1">
            <a:off x="7891780" y="3303270"/>
            <a:ext cx="71755" cy="71755"/>
          </a:xfrm>
          <a:prstGeom prst="ellipse">
            <a:avLst/>
          </a:prstGeom>
          <a:solidFill>
            <a:schemeClr val="bg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6" name="日期占位符 3"/>
          <p:cNvSpPr>
            <a:spLocks noGrp="1"/>
          </p:cNvSpPr>
          <p:nvPr>
            <p:ph type="dt" sz="half" idx="16385"/>
            <p:custDataLst>
              <p:tags r:id="rId6"/>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7" name="页脚占位符 4"/>
          <p:cNvSpPr>
            <a:spLocks noGrp="1"/>
          </p:cNvSpPr>
          <p:nvPr>
            <p:ph type="ftr" sz="quarter" idx="16386"/>
            <p:custDataLst>
              <p:tags r:id="rId7"/>
            </p:custDataLst>
          </p:nvPr>
        </p:nvSpPr>
        <p:spPr>
          <a:xfrm>
            <a:off x="4038600" y="6356350"/>
            <a:ext cx="4114800" cy="365125"/>
          </a:xfrm>
        </p:spPr>
        <p:txBody>
          <a:bodyPr/>
          <a:lstStyle/>
          <a:p>
            <a:endParaRPr lang="zh-CN" altLang="en-US"/>
          </a:p>
        </p:txBody>
      </p:sp>
      <p:sp>
        <p:nvSpPr>
          <p:cNvPr id="8" name="灯片编号占位符 5"/>
          <p:cNvSpPr>
            <a:spLocks noGrp="1"/>
          </p:cNvSpPr>
          <p:nvPr>
            <p:ph type="sldNum" sz="quarter" idx="16387"/>
            <p:custDataLst>
              <p:tags r:id="rId8"/>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51" name="椭圆 50"/>
          <p:cNvSpPr/>
          <p:nvPr userDrawn="1">
            <p:custDataLst>
              <p:tags r:id="rId9"/>
            </p:custDataLst>
          </p:nvPr>
        </p:nvSpPr>
        <p:spPr>
          <a:xfrm>
            <a:off x="5124450" y="4385310"/>
            <a:ext cx="295275" cy="29527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52" name="任意多边形 51"/>
          <p:cNvSpPr/>
          <p:nvPr userDrawn="1">
            <p:custDataLst>
              <p:tags r:id="rId10"/>
            </p:custDataLst>
          </p:nvPr>
        </p:nvSpPr>
        <p:spPr>
          <a:xfrm>
            <a:off x="1270" y="4357370"/>
            <a:ext cx="12190730" cy="1986280"/>
          </a:xfrm>
          <a:custGeom>
            <a:avLst/>
            <a:gdLst>
              <a:gd name="connsiteX0" fmla="*/ 0 w 19198"/>
              <a:gd name="connsiteY0" fmla="*/ 2656 h 5310"/>
              <a:gd name="connsiteX1" fmla="*/ 2567 w 19198"/>
              <a:gd name="connsiteY1" fmla="*/ 2438 h 5310"/>
              <a:gd name="connsiteX2" fmla="*/ 7450 w 19198"/>
              <a:gd name="connsiteY2" fmla="*/ 83 h 5310"/>
              <a:gd name="connsiteX3" fmla="*/ 14069 w 19198"/>
              <a:gd name="connsiteY3" fmla="*/ 5300 h 5310"/>
              <a:gd name="connsiteX4" fmla="*/ 19198 w 19198"/>
              <a:gd name="connsiteY4" fmla="*/ 3046 h 5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5311">
                <a:moveTo>
                  <a:pt x="0" y="2656"/>
                </a:moveTo>
                <a:cubicBezTo>
                  <a:pt x="432" y="2680"/>
                  <a:pt x="1077" y="2953"/>
                  <a:pt x="2567" y="2438"/>
                </a:cubicBezTo>
                <a:cubicBezTo>
                  <a:pt x="4057" y="1923"/>
                  <a:pt x="5165" y="-471"/>
                  <a:pt x="7450" y="83"/>
                </a:cubicBezTo>
                <a:cubicBezTo>
                  <a:pt x="9735" y="637"/>
                  <a:pt x="11730" y="5128"/>
                  <a:pt x="14069" y="5300"/>
                </a:cubicBezTo>
                <a:cubicBezTo>
                  <a:pt x="16408" y="5472"/>
                  <a:pt x="18305" y="3601"/>
                  <a:pt x="19198" y="3046"/>
                </a:cubicBezTo>
              </a:path>
            </a:pathLst>
          </a:custGeom>
          <a:noFill/>
          <a:ln w="190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userDrawn="1">
            <p:custDataLst>
              <p:tags r:id="rId11"/>
            </p:custDataLst>
          </p:nvPr>
        </p:nvSpPr>
        <p:spPr>
          <a:xfrm>
            <a:off x="2540" y="4643120"/>
            <a:ext cx="12190730" cy="1539240"/>
          </a:xfrm>
          <a:custGeom>
            <a:avLst/>
            <a:gdLst>
              <a:gd name="connsiteX0" fmla="*/ 0 w 19198"/>
              <a:gd name="connsiteY0" fmla="*/ 1171 h 2424"/>
              <a:gd name="connsiteX1" fmla="*/ 2640 w 19198"/>
              <a:gd name="connsiteY1" fmla="*/ 1211 h 2424"/>
              <a:gd name="connsiteX2" fmla="*/ 7538 w 19198"/>
              <a:gd name="connsiteY2" fmla="*/ 57 h 2424"/>
              <a:gd name="connsiteX3" fmla="*/ 14121 w 19198"/>
              <a:gd name="connsiteY3" fmla="*/ 2416 h 2424"/>
              <a:gd name="connsiteX4" fmla="*/ 19198 w 19198"/>
              <a:gd name="connsiteY4" fmla="*/ 1401 h 2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2424">
                <a:moveTo>
                  <a:pt x="0" y="1171"/>
                </a:moveTo>
                <a:cubicBezTo>
                  <a:pt x="432" y="1185"/>
                  <a:pt x="1150" y="1514"/>
                  <a:pt x="2640" y="1211"/>
                </a:cubicBezTo>
                <a:cubicBezTo>
                  <a:pt x="4130" y="908"/>
                  <a:pt x="5253" y="-269"/>
                  <a:pt x="7538" y="57"/>
                </a:cubicBezTo>
                <a:cubicBezTo>
                  <a:pt x="9823" y="383"/>
                  <a:pt x="11782" y="2314"/>
                  <a:pt x="14121" y="2416"/>
                </a:cubicBezTo>
                <a:cubicBezTo>
                  <a:pt x="16460" y="2517"/>
                  <a:pt x="18305" y="1728"/>
                  <a:pt x="19198" y="1401"/>
                </a:cubicBezTo>
              </a:path>
            </a:pathLst>
          </a:custGeom>
          <a:noFill/>
          <a:ln w="19050">
            <a:solidFill>
              <a:schemeClr val="accent1">
                <a:alpha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userDrawn="1">
            <p:custDataLst>
              <p:tags r:id="rId12"/>
            </p:custDataLst>
          </p:nvPr>
        </p:nvSpPr>
        <p:spPr>
          <a:xfrm>
            <a:off x="2540" y="4864735"/>
            <a:ext cx="12190730" cy="1163955"/>
          </a:xfrm>
          <a:custGeom>
            <a:avLst/>
            <a:gdLst>
              <a:gd name="connsiteX0" fmla="*/ 0 w 19198"/>
              <a:gd name="connsiteY0" fmla="*/ 906 h 1833"/>
              <a:gd name="connsiteX1" fmla="*/ 2658 w 19198"/>
              <a:gd name="connsiteY1" fmla="*/ 1074 h 1833"/>
              <a:gd name="connsiteX2" fmla="*/ 7591 w 19198"/>
              <a:gd name="connsiteY2" fmla="*/ 63 h 1833"/>
              <a:gd name="connsiteX3" fmla="*/ 14175 w 19198"/>
              <a:gd name="connsiteY3" fmla="*/ 1819 h 1833"/>
              <a:gd name="connsiteX4" fmla="*/ 19198 w 19198"/>
              <a:gd name="connsiteY4" fmla="*/ 1136 h 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833">
                <a:moveTo>
                  <a:pt x="0" y="906"/>
                </a:moveTo>
                <a:cubicBezTo>
                  <a:pt x="432" y="920"/>
                  <a:pt x="1168" y="1377"/>
                  <a:pt x="2658" y="1074"/>
                </a:cubicBezTo>
                <a:cubicBezTo>
                  <a:pt x="4148" y="771"/>
                  <a:pt x="5306" y="-263"/>
                  <a:pt x="7591" y="63"/>
                </a:cubicBezTo>
                <a:cubicBezTo>
                  <a:pt x="9876" y="389"/>
                  <a:pt x="11836" y="1717"/>
                  <a:pt x="14175" y="1819"/>
                </a:cubicBezTo>
                <a:cubicBezTo>
                  <a:pt x="16514" y="1920"/>
                  <a:pt x="18305" y="1463"/>
                  <a:pt x="19198" y="1136"/>
                </a:cubicBezTo>
              </a:path>
            </a:pathLst>
          </a:custGeom>
          <a:noFill/>
          <a:ln w="19050">
            <a:solidFill>
              <a:schemeClr val="accent1">
                <a:alpha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userDrawn="1">
            <p:custDataLst>
              <p:tags r:id="rId13"/>
            </p:custDataLst>
          </p:nvPr>
        </p:nvSpPr>
        <p:spPr>
          <a:xfrm>
            <a:off x="1270" y="5117465"/>
            <a:ext cx="12190730" cy="730250"/>
          </a:xfrm>
          <a:custGeom>
            <a:avLst/>
            <a:gdLst>
              <a:gd name="connsiteX0" fmla="*/ 0 w 19198"/>
              <a:gd name="connsiteY0" fmla="*/ 606 h 1149"/>
              <a:gd name="connsiteX1" fmla="*/ 2696 w 19198"/>
              <a:gd name="connsiteY1" fmla="*/ 925 h 1149"/>
              <a:gd name="connsiteX2" fmla="*/ 7646 w 19198"/>
              <a:gd name="connsiteY2" fmla="*/ 72 h 1149"/>
              <a:gd name="connsiteX3" fmla="*/ 14265 w 19198"/>
              <a:gd name="connsiteY3" fmla="*/ 1101 h 1149"/>
              <a:gd name="connsiteX4" fmla="*/ 19198 w 19198"/>
              <a:gd name="connsiteY4" fmla="*/ 836 h 1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150">
                <a:moveTo>
                  <a:pt x="0" y="606"/>
                </a:moveTo>
                <a:cubicBezTo>
                  <a:pt x="432" y="620"/>
                  <a:pt x="1206" y="1228"/>
                  <a:pt x="2696" y="925"/>
                </a:cubicBezTo>
                <a:cubicBezTo>
                  <a:pt x="4186" y="622"/>
                  <a:pt x="5361" y="-254"/>
                  <a:pt x="7646" y="72"/>
                </a:cubicBezTo>
                <a:cubicBezTo>
                  <a:pt x="9931" y="398"/>
                  <a:pt x="11926" y="999"/>
                  <a:pt x="14265" y="1101"/>
                </a:cubicBezTo>
                <a:cubicBezTo>
                  <a:pt x="16604" y="1202"/>
                  <a:pt x="18305" y="1163"/>
                  <a:pt x="19198" y="836"/>
                </a:cubicBezTo>
              </a:path>
            </a:pathLst>
          </a:custGeom>
          <a:noFill/>
          <a:ln w="19050">
            <a:solidFill>
              <a:schemeClr val="accent1">
                <a:alpha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userDrawn="1">
            <p:custDataLst>
              <p:tags r:id="rId14"/>
            </p:custDataLst>
          </p:nvPr>
        </p:nvSpPr>
        <p:spPr>
          <a:xfrm>
            <a:off x="7679690" y="5943600"/>
            <a:ext cx="239395" cy="23939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57" name="椭圆 56"/>
          <p:cNvSpPr/>
          <p:nvPr userDrawn="1">
            <p:custDataLst>
              <p:tags r:id="rId15"/>
            </p:custDataLst>
          </p:nvPr>
        </p:nvSpPr>
        <p:spPr>
          <a:xfrm>
            <a:off x="1955165" y="5185410"/>
            <a:ext cx="172085" cy="17208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58" name="椭圆 57"/>
          <p:cNvSpPr/>
          <p:nvPr userDrawn="1">
            <p:custDataLst>
              <p:tags r:id="rId16"/>
            </p:custDataLst>
          </p:nvPr>
        </p:nvSpPr>
        <p:spPr>
          <a:xfrm>
            <a:off x="10687685" y="5771515"/>
            <a:ext cx="172085" cy="172085"/>
          </a:xfrm>
          <a:prstGeom prst="ellipse">
            <a:avLst/>
          </a:prstGeom>
          <a:noFill/>
          <a:ln w="31750">
            <a:solidFill>
              <a:schemeClr val="accent1">
                <a:alpha val="36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Normal" panose="00000500000000000000" charset="-122"/>
            </a:endParaRPr>
          </a:p>
        </p:txBody>
      </p:sp>
      <p:sp>
        <p:nvSpPr>
          <p:cNvPr id="11" name="Subtitle 10"/>
          <p:cNvSpPr>
            <a:spLocks noGrp="1"/>
          </p:cNvSpPr>
          <p:nvPr>
            <p:ph type="body" idx="16389" hasCustomPrompt="1"/>
            <p:custDataLst>
              <p:tags r:id="rId17"/>
            </p:custDataLst>
          </p:nvPr>
        </p:nvSpPr>
        <p:spPr>
          <a:xfrm>
            <a:off x="3364971" y="1967230"/>
            <a:ext cx="5449358" cy="457200"/>
          </a:xfrm>
          <a:noFill/>
        </p:spPr>
        <p:txBody>
          <a:bodyPr vert="horz" lIns="0" tIns="0" rIns="0" bIns="0" anchor="t">
            <a:normAutofit/>
          </a:bodyPr>
          <a:lstStyle>
            <a:lvl1pPr marL="0" indent="0" algn="ctr">
              <a:lnSpc>
                <a:spcPct val="125000"/>
              </a:lnSpc>
              <a:spcBef>
                <a:spcPct val="0"/>
              </a:spcBef>
              <a:spcAft>
                <a:spcPct val="0"/>
              </a:spcAft>
              <a:buNone/>
              <a:defRPr sz="2400" b="0" spc="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21" name="标题"/>
          <p:cNvSpPr txBox="1">
            <a:spLocks noGrp="1"/>
          </p:cNvSpPr>
          <p:nvPr>
            <p:ph type="title" idx="16388" hasCustomPrompt="1"/>
            <p:custDataLst>
              <p:tags r:id="rId18"/>
            </p:custDataLst>
          </p:nvPr>
        </p:nvSpPr>
        <p:spPr>
          <a:xfrm>
            <a:off x="3364089" y="2475230"/>
            <a:ext cx="5451122" cy="1016000"/>
          </a:xfrm>
          <a:prstGeom prst="rect">
            <a:avLst/>
          </a:prstGeom>
          <a:noFill/>
        </p:spPr>
        <p:txBody>
          <a:bodyPr vert="horz" wrap="square" lIns="0" tIns="0" rIns="0" bIns="0" rtlCol="0" anchor="t" anchorCtr="0">
            <a:normAutofit/>
          </a:bodyPr>
          <a:lstStyle>
            <a:defPPr>
              <a:defRPr lang="zh-CN"/>
            </a:defPPr>
            <a:lvl1pPr marL="0" marR="0" indent="0" algn="ctr" defTabSz="914400" rtl="0" eaLnBrk="1" fontAlgn="auto" latinLnBrk="0" hangingPunct="1">
              <a:lnSpc>
                <a:spcPct val="100000"/>
              </a:lnSpc>
              <a:spcBef>
                <a:spcPct val="0"/>
              </a:spcBef>
              <a:spcAft>
                <a:spcPct val="0"/>
              </a:spcAft>
              <a:buClrTx/>
              <a:buSzTx/>
              <a:buFontTx/>
              <a:buNone/>
              <a:defRPr kumimoji="0" lang="en-US" altLang="zh-CN" sz="6400" b="0" i="0" u="none" strike="noStrike" kern="1200" cap="none" spc="0" normalizeH="0" baseline="0" noProof="1" dirty="0">
                <a:solidFill>
                  <a:schemeClr val="accent1"/>
                </a:solidFill>
                <a:latin typeface="+mj-lt"/>
                <a:ea typeface="+mj-lt"/>
                <a:cs typeface="MiSans Normal" panose="00000500000000000000" charset="-122"/>
                <a:sym typeface="+mn-ea"/>
              </a:defRPr>
            </a:lvl1pPr>
          </a:lstStyle>
          <a:p>
            <a:pPr lvl="0" algn="l"/>
            <a:r>
              <a:rPr>
                <a:sym typeface="+mn-ea"/>
              </a:rPr>
              <a:t>谢谢观看</a:t>
            </a:r>
            <a:endParaRPr>
              <a:sym typeface="+mn-ea"/>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showMasterSp="0" userDrawn="1">
  <p:cSld name="目录页">
    <p:bg>
      <p:bgRef idx="1001">
        <a:schemeClr val="bg1"/>
      </p:bgRef>
    </p:bg>
    <p:spTree>
      <p:nvGrpSpPr>
        <p:cNvPr id="1" name=""/>
        <p:cNvGrpSpPr/>
        <p:nvPr/>
      </p:nvGrpSpPr>
      <p:grpSpPr>
        <a:xfrm>
          <a:off x="0" y="0"/>
          <a:ext cx="0" cy="0"/>
          <a:chOff x="0" y="0"/>
          <a:chExt cx="0" cy="0"/>
        </a:xfrm>
      </p:grpSpPr>
      <p:sp>
        <p:nvSpPr>
          <p:cNvPr id="6" name="日期占位符 3"/>
          <p:cNvSpPr>
            <a:spLocks noGrp="1"/>
          </p:cNvSpPr>
          <p:nvPr>
            <p:ph type="dt" sz="half" idx="10"/>
            <p:custDataLst>
              <p:tags r:id="rId2"/>
            </p:custDataLst>
          </p:nvPr>
        </p:nvSpPr>
        <p:spPr>
          <a:xfrm>
            <a:off x="838200" y="6356350"/>
            <a:ext cx="2743200" cy="365125"/>
          </a:xfrm>
        </p:spPr>
        <p:txBody>
          <a:bodyPr/>
          <a:lstStyle/>
          <a:p>
            <a:fld id="{297C79FE-DCC0-4620-A566-16CA7A0CE41F}" type="datetimeFigureOut">
              <a:rPr lang="zh-CN" altLang="en-US" smtClean="0"/>
            </a:fld>
            <a:endParaRPr lang="zh-CN" altLang="en-US"/>
          </a:p>
        </p:txBody>
      </p:sp>
      <p:sp>
        <p:nvSpPr>
          <p:cNvPr id="9" name="页脚占位符 4"/>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0" name="灯片编号占位符 5"/>
          <p:cNvSpPr>
            <a:spLocks noGrp="1"/>
          </p:cNvSpPr>
          <p:nvPr>
            <p:ph type="sldNum" sz="quarter" idx="12"/>
            <p:custDataLst>
              <p:tags r:id="rId4"/>
            </p:custDataLst>
          </p:nvPr>
        </p:nvSpPr>
        <p:spPr>
          <a:xfrm>
            <a:off x="8610600" y="6356350"/>
            <a:ext cx="2743200" cy="365125"/>
          </a:xfrm>
        </p:spPr>
        <p:txBody>
          <a:bodyPr/>
          <a:lstStyle/>
          <a:p>
            <a:fld id="{515A922F-1294-4387-9CB3-FCC8465D972A}" type="slidenum">
              <a:rPr lang="zh-CN" altLang="en-US" smtClean="0"/>
            </a:fld>
            <a:endParaRPr lang="zh-CN" altLang="en-US"/>
          </a:p>
        </p:txBody>
      </p:sp>
      <p:sp>
        <p:nvSpPr>
          <p:cNvPr id="11" name="Subtitle 10"/>
          <p:cNvSpPr>
            <a:spLocks noGrp="1"/>
          </p:cNvSpPr>
          <p:nvPr>
            <p:ph type="subTitle" idx="17826305"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Title 11"/>
          <p:cNvSpPr>
            <a:spLocks noGrp="1"/>
          </p:cNvSpPr>
          <p:nvPr>
            <p:ph type="ctrTitle" idx="17826049"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Text Placeholder 12"/>
          <p:cNvSpPr>
            <a:spLocks noGrp="1"/>
          </p:cNvSpPr>
          <p:nvPr>
            <p:ph type="body" idx="319883777"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319883522"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Text Placeholder 14"/>
          <p:cNvSpPr>
            <a:spLocks noGrp="1"/>
          </p:cNvSpPr>
          <p:nvPr>
            <p:ph type="body" idx="5144601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Text Placeholder 15"/>
          <p:cNvSpPr>
            <a:spLocks noGrp="1"/>
          </p:cNvSpPr>
          <p:nvPr>
            <p:ph type="body" idx="319949313"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319949058"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Text Placeholder 17"/>
          <p:cNvSpPr>
            <a:spLocks noGrp="1"/>
          </p:cNvSpPr>
          <p:nvPr>
            <p:ph type="body" idx="51511553"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Text Placeholder 18"/>
          <p:cNvSpPr>
            <a:spLocks noGrp="1"/>
          </p:cNvSpPr>
          <p:nvPr>
            <p:ph type="body" idx="320014849"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320014594"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Text Placeholder 20"/>
          <p:cNvSpPr>
            <a:spLocks noGrp="1"/>
          </p:cNvSpPr>
          <p:nvPr>
            <p:ph type="body" idx="51577089"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Text Placeholder 21"/>
          <p:cNvSpPr>
            <a:spLocks noGrp="1"/>
          </p:cNvSpPr>
          <p:nvPr>
            <p:ph type="body" idx="320080385" hasCustomPrompt="1"/>
            <p:custDataLst>
              <p:tags r:id="rId16"/>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320080130" hasCustomPrompt="1"/>
            <p:custDataLst>
              <p:tags r:id="rId17"/>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Text Placeholder 23"/>
          <p:cNvSpPr>
            <a:spLocks noGrp="1"/>
          </p:cNvSpPr>
          <p:nvPr>
            <p:ph type="body" idx="51642625" hasCustomPrompt="1"/>
            <p:custDataLst>
              <p:tags r:id="rId18"/>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7" Type="http://schemas.openxmlformats.org/officeDocument/2006/relationships/theme" Target="../theme/theme2.xml"/><Relationship Id="rId66" Type="http://schemas.openxmlformats.org/officeDocument/2006/relationships/tags" Target="../tags/tag653.xml"/><Relationship Id="rId65" Type="http://schemas.openxmlformats.org/officeDocument/2006/relationships/tags" Target="../tags/tag652.xml"/><Relationship Id="rId64" Type="http://schemas.openxmlformats.org/officeDocument/2006/relationships/tags" Target="../tags/tag651.xml"/><Relationship Id="rId63" Type="http://schemas.openxmlformats.org/officeDocument/2006/relationships/tags" Target="../tags/tag650.xml"/><Relationship Id="rId62" Type="http://schemas.openxmlformats.org/officeDocument/2006/relationships/tags" Target="../tags/tag649.xml"/><Relationship Id="rId61" Type="http://schemas.openxmlformats.org/officeDocument/2006/relationships/tags" Target="../tags/tag648.xml"/><Relationship Id="rId60" Type="http://schemas.openxmlformats.org/officeDocument/2006/relationships/tags" Target="../tags/tag647.xml"/><Relationship Id="rId6" Type="http://schemas.openxmlformats.org/officeDocument/2006/relationships/slideLayout" Target="../slideLayouts/slideLayout16.xml"/><Relationship Id="rId59" Type="http://schemas.openxmlformats.org/officeDocument/2006/relationships/tags" Target="../tags/tag646.xml"/><Relationship Id="rId58" Type="http://schemas.openxmlformats.org/officeDocument/2006/relationships/tags" Target="../tags/tag645.xml"/><Relationship Id="rId57" Type="http://schemas.openxmlformats.org/officeDocument/2006/relationships/tags" Target="../tags/tag644.xml"/><Relationship Id="rId56" Type="http://schemas.openxmlformats.org/officeDocument/2006/relationships/tags" Target="../tags/tag643.xml"/><Relationship Id="rId55" Type="http://schemas.openxmlformats.org/officeDocument/2006/relationships/tags" Target="../tags/tag642.xml"/><Relationship Id="rId54" Type="http://schemas.openxmlformats.org/officeDocument/2006/relationships/tags" Target="../tags/tag641.xml"/><Relationship Id="rId53" Type="http://schemas.openxmlformats.org/officeDocument/2006/relationships/tags" Target="../tags/tag640.xml"/><Relationship Id="rId52" Type="http://schemas.openxmlformats.org/officeDocument/2006/relationships/tags" Target="../tags/tag639.xml"/><Relationship Id="rId51" Type="http://schemas.openxmlformats.org/officeDocument/2006/relationships/slideLayout" Target="../slideLayouts/slideLayout61.xml"/><Relationship Id="rId50" Type="http://schemas.openxmlformats.org/officeDocument/2006/relationships/slideLayout" Target="../slideLayouts/slideLayout60.xml"/><Relationship Id="rId5" Type="http://schemas.openxmlformats.org/officeDocument/2006/relationships/slideLayout" Target="../slideLayouts/slideLayout15.xml"/><Relationship Id="rId49" Type="http://schemas.openxmlformats.org/officeDocument/2006/relationships/slideLayout" Target="../slideLayouts/slideLayout59.xml"/><Relationship Id="rId48" Type="http://schemas.openxmlformats.org/officeDocument/2006/relationships/slideLayout" Target="../slideLayouts/slideLayout58.xml"/><Relationship Id="rId47" Type="http://schemas.openxmlformats.org/officeDocument/2006/relationships/slideLayout" Target="../slideLayouts/slideLayout57.xml"/><Relationship Id="rId46" Type="http://schemas.openxmlformats.org/officeDocument/2006/relationships/slideLayout" Target="../slideLayouts/slideLayout56.xml"/><Relationship Id="rId45" Type="http://schemas.openxmlformats.org/officeDocument/2006/relationships/slideLayout" Target="../slideLayouts/slideLayout55.xml"/><Relationship Id="rId44" Type="http://schemas.openxmlformats.org/officeDocument/2006/relationships/slideLayout" Target="../slideLayouts/slideLayout54.xml"/><Relationship Id="rId43" Type="http://schemas.openxmlformats.org/officeDocument/2006/relationships/slideLayout" Target="../slideLayouts/slideLayout53.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40" Type="http://schemas.openxmlformats.org/officeDocument/2006/relationships/slideLayout" Target="../slideLayouts/slideLayout50.xml"/><Relationship Id="rId4" Type="http://schemas.openxmlformats.org/officeDocument/2006/relationships/slideLayout" Target="../slideLayouts/slideLayout14.xml"/><Relationship Id="rId39" Type="http://schemas.openxmlformats.org/officeDocument/2006/relationships/slideLayout" Target="../slideLayouts/slideLayout49.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52"/>
            </p:custDataLst>
          </p:nvPr>
        </p:nvSpPr>
        <p:spPr>
          <a:xfrm>
            <a:off x="695960" y="6356350"/>
            <a:ext cx="2743200" cy="365125"/>
          </a:xfrm>
        </p:spPr>
        <p:txBody>
          <a:bodyPr/>
          <a:lstStyle/>
          <a:p>
            <a:fld id="{297C79FE-DCC0-4620-A566-16CA7A0CE41F}" type="datetimeFigureOut">
              <a:rPr lang="zh-CN" altLang="en-US" smtClean="0"/>
            </a:fld>
            <a:endParaRPr lang="zh-CN" altLang="en-US"/>
          </a:p>
        </p:txBody>
      </p:sp>
      <p:sp>
        <p:nvSpPr>
          <p:cNvPr id="9" name="页脚占位符 8"/>
          <p:cNvSpPr>
            <a:spLocks noGrp="1"/>
          </p:cNvSpPr>
          <p:nvPr>
            <p:ph type="ftr" sz="quarter" idx="11"/>
            <p:custDataLst>
              <p:tags r:id="rId53"/>
            </p:custDataLst>
          </p:nvPr>
        </p:nvSpPr>
        <p:spPr>
          <a:xfrm>
            <a:off x="4038600" y="6356350"/>
            <a:ext cx="4114800" cy="365125"/>
          </a:xfrm>
        </p:spPr>
        <p:txBody>
          <a:bodyPr/>
          <a:lstStyle/>
          <a:p>
            <a:endParaRPr lang="zh-CN" altLang="en-US"/>
          </a:p>
        </p:txBody>
      </p:sp>
      <p:sp>
        <p:nvSpPr>
          <p:cNvPr id="10" name="灯片编号占位符 9"/>
          <p:cNvSpPr>
            <a:spLocks noGrp="1"/>
          </p:cNvSpPr>
          <p:nvPr>
            <p:ph type="sldNum" sz="quarter" idx="12"/>
            <p:custDataLst>
              <p:tags r:id="rId54"/>
            </p:custDataLst>
          </p:nvPr>
        </p:nvSpPr>
        <p:spPr>
          <a:xfrm>
            <a:off x="8753983" y="6356350"/>
            <a:ext cx="2743200" cy="365125"/>
          </a:xfrm>
        </p:spPr>
        <p:txBody>
          <a:bodyPr/>
          <a:lstStyle/>
          <a:p>
            <a:fld id="{515A922F-1294-4387-9CB3-FCC8465D972A}" type="slidenum">
              <a:rPr lang="zh-CN" altLang="en-US" smtClean="0"/>
            </a:fld>
            <a:endParaRPr lang="zh-CN" altLang="en-US"/>
          </a:p>
        </p:txBody>
      </p:sp>
      <p:sp>
        <p:nvSpPr>
          <p:cNvPr id="2" name="文本占位符 1"/>
          <p:cNvSpPr txBox="1">
            <a:spLocks noGrp="1"/>
          </p:cNvSpPr>
          <p:nvPr>
            <p:ph type="body" idx="21"/>
            <p:custDataLst>
              <p:tags r:id="rId55"/>
            </p:custDataLst>
          </p:nvPr>
        </p:nvSpPr>
        <p:spPr>
          <a:xfrm>
            <a:off x="695960" y="1301749"/>
            <a:ext cx="10800000" cy="4873625"/>
          </a:xfrm>
          <a:prstGeom prst="rect">
            <a:avLst/>
          </a:prstGeom>
          <a:ln>
            <a:noFill/>
            <a:prstDash val="sysDash"/>
          </a:ln>
        </p:spPr>
        <p:txBody>
          <a:bodyPr vert="horz" lIns="90000" tIns="46800" rIns="90000" bIns="46800" rtlCol="0">
            <a:normAutofit/>
          </a:bodyPr>
          <a:lstStyle/>
          <a:p>
            <a:pPr marR="0" lvl="0" fontAlgn="auto">
              <a:lnSpc>
                <a:spcPct val="130000"/>
              </a:lnSpc>
              <a:spcBef>
                <a:spcPts val="1200"/>
              </a:spcBef>
              <a:spcAft>
                <a:spcPts val="0"/>
              </a:spcAft>
              <a:buClr>
                <a:schemeClr val="accent1"/>
              </a:buClr>
              <a:buSzTx/>
              <a:buChar char="●"/>
            </a:pPr>
            <a:r>
              <a:rPr dirty="0">
                <a:sym typeface="+mn-ea"/>
              </a:rPr>
              <a:t>单击此处编辑母版文本样式</a:t>
            </a:r>
            <a:endParaRPr dirty="0">
              <a:sym typeface="+mn-ea"/>
            </a:endParaRPr>
          </a:p>
          <a:p>
            <a:pPr marR="0" lvl="1" fontAlgn="auto">
              <a:lnSpc>
                <a:spcPct val="120000"/>
              </a:lnSpc>
              <a:spcBef>
                <a:spcPts val="1200"/>
              </a:spcBef>
              <a:spcAft>
                <a:spcPts val="0"/>
              </a:spcAft>
              <a:buClr>
                <a:schemeClr val="accent1"/>
              </a:buClr>
              <a:buSzTx/>
              <a:buChar char="●"/>
              <a:tabLst>
                <a:tab pos="1609725" algn="l"/>
              </a:tabLst>
            </a:pPr>
            <a:r>
              <a:rPr dirty="0" err="1">
                <a:sym typeface="+mn-ea"/>
              </a:rPr>
              <a:t>二级</a:t>
            </a:r>
            <a:endParaRPr dirty="0">
              <a:sym typeface="+mn-ea"/>
            </a:endParaRPr>
          </a:p>
          <a:p>
            <a:pPr marR="0" lvl="2" fontAlgn="auto">
              <a:lnSpc>
                <a:spcPct val="120000"/>
              </a:lnSpc>
              <a:spcBef>
                <a:spcPts val="1200"/>
              </a:spcBef>
              <a:spcAft>
                <a:spcPts val="0"/>
              </a:spcAft>
              <a:buClr>
                <a:schemeClr val="accent1"/>
              </a:buClr>
              <a:buSzTx/>
              <a:buChar char="●"/>
            </a:pPr>
            <a:r>
              <a:rPr dirty="0" err="1">
                <a:sym typeface="+mn-ea"/>
              </a:rPr>
              <a:t>三级</a:t>
            </a:r>
            <a:endParaRPr dirty="0">
              <a:sym typeface="+mn-ea"/>
            </a:endParaRPr>
          </a:p>
          <a:p>
            <a:pPr marR="0" lvl="3" fontAlgn="auto">
              <a:lnSpc>
                <a:spcPct val="120000"/>
              </a:lnSpc>
              <a:spcBef>
                <a:spcPts val="1200"/>
              </a:spcBef>
              <a:spcAft>
                <a:spcPts val="0"/>
              </a:spcAft>
              <a:buClr>
                <a:schemeClr val="accent1"/>
              </a:buClr>
              <a:buSzTx/>
              <a:buFont typeface="Wingdings" panose="05000000000000000000" charset="0"/>
              <a:buChar char=""/>
            </a:pPr>
            <a:r>
              <a:rPr dirty="0" err="1">
                <a:sym typeface="+mn-ea"/>
              </a:rPr>
              <a:t>四级</a:t>
            </a:r>
            <a:endParaRPr dirty="0">
              <a:sym typeface="+mn-ea"/>
            </a:endParaRPr>
          </a:p>
          <a:p>
            <a:pPr marR="0" lvl="4" fontAlgn="auto">
              <a:lnSpc>
                <a:spcPct val="120000"/>
              </a:lnSpc>
              <a:spcBef>
                <a:spcPts val="1200"/>
              </a:spcBef>
              <a:spcAft>
                <a:spcPts val="0"/>
              </a:spcAft>
              <a:buClr>
                <a:schemeClr val="accent1"/>
              </a:buClr>
              <a:buSzTx/>
            </a:pPr>
            <a:r>
              <a:rPr dirty="0" err="1">
                <a:sym typeface="+mn-ea"/>
              </a:rPr>
              <a:t>五级</a:t>
            </a:r>
            <a:endParaRPr dirty="0">
              <a:sym typeface="+mn-ea"/>
            </a:endParaRPr>
          </a:p>
        </p:txBody>
      </p:sp>
      <p:sp>
        <p:nvSpPr>
          <p:cNvPr id="3" name="标题占位符 2"/>
          <p:cNvSpPr>
            <a:spLocks noGrp="1"/>
          </p:cNvSpPr>
          <p:nvPr>
            <p:ph type="title"/>
            <p:custDataLst>
              <p:tags r:id="rId56"/>
            </p:custDataLst>
          </p:nvPr>
        </p:nvSpPr>
        <p:spPr>
          <a:xfrm>
            <a:off x="695960" y="360000"/>
            <a:ext cx="10800000" cy="720000"/>
          </a:xfrm>
          <a:prstGeom prst="rect">
            <a:avLst/>
          </a:prstGeom>
          <a:noFill/>
          <a:ln>
            <a:noFill/>
            <a:prstDash val="sysDash"/>
          </a:ln>
        </p:spPr>
        <p:txBody>
          <a:bodyPr vert="horz" wrap="square" lIns="91440" tIns="45720" rIns="91440" bIns="45720" rtlCol="0" anchor="ctr">
            <a:normAutofit/>
          </a:bodyPr>
          <a:lstStyle/>
          <a:p>
            <a:pPr marL="0" marR="0" lvl="0" algn="ctr" fontAlgn="auto">
              <a:lnSpc>
                <a:spcPct val="100000"/>
              </a:lnSpc>
              <a:buClrTx/>
              <a:buSzTx/>
              <a:buFontTx/>
            </a:pPr>
            <a:r>
              <a:rPr lang="zh-CN" altLang="en-US" dirty="0"/>
              <a:t>单击此处编辑母版标题样式</a:t>
            </a:r>
            <a:endParaRPr lang="zh-CN" altLang="en-US" dirty="0"/>
          </a:p>
        </p:txBody>
      </p:sp>
      <p:sp>
        <p:nvSpPr>
          <p:cNvPr id="6" name="任意多边形 5"/>
          <p:cNvSpPr/>
          <p:nvPr userDrawn="1">
            <p:custDataLst>
              <p:tags r:id="rId57"/>
            </p:custDataLst>
          </p:nvPr>
        </p:nvSpPr>
        <p:spPr>
          <a:xfrm>
            <a:off x="1270" y="4357370"/>
            <a:ext cx="12190730" cy="1986280"/>
          </a:xfrm>
          <a:custGeom>
            <a:avLst/>
            <a:gdLst>
              <a:gd name="connsiteX0" fmla="*/ 0 w 19198"/>
              <a:gd name="connsiteY0" fmla="*/ 2656 h 5310"/>
              <a:gd name="connsiteX1" fmla="*/ 2567 w 19198"/>
              <a:gd name="connsiteY1" fmla="*/ 2438 h 5310"/>
              <a:gd name="connsiteX2" fmla="*/ 7450 w 19198"/>
              <a:gd name="connsiteY2" fmla="*/ 83 h 5310"/>
              <a:gd name="connsiteX3" fmla="*/ 14069 w 19198"/>
              <a:gd name="connsiteY3" fmla="*/ 5300 h 5310"/>
              <a:gd name="connsiteX4" fmla="*/ 19198 w 19198"/>
              <a:gd name="connsiteY4" fmla="*/ 3046 h 5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5311">
                <a:moveTo>
                  <a:pt x="0" y="2656"/>
                </a:moveTo>
                <a:cubicBezTo>
                  <a:pt x="432" y="2680"/>
                  <a:pt x="1077" y="2953"/>
                  <a:pt x="2567" y="2438"/>
                </a:cubicBezTo>
                <a:cubicBezTo>
                  <a:pt x="4057" y="1923"/>
                  <a:pt x="5165" y="-471"/>
                  <a:pt x="7450" y="83"/>
                </a:cubicBezTo>
                <a:cubicBezTo>
                  <a:pt x="9735" y="637"/>
                  <a:pt x="11730" y="5128"/>
                  <a:pt x="14069" y="5300"/>
                </a:cubicBezTo>
                <a:cubicBezTo>
                  <a:pt x="16408" y="5472"/>
                  <a:pt x="18305" y="3601"/>
                  <a:pt x="19198" y="3046"/>
                </a:cubicBezTo>
              </a:path>
            </a:pathLst>
          </a:custGeom>
          <a:noFill/>
          <a:ln w="19050">
            <a:solidFill>
              <a:schemeClr val="accent1">
                <a:alpha val="13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任意多边形 6"/>
          <p:cNvSpPr/>
          <p:nvPr userDrawn="1">
            <p:custDataLst>
              <p:tags r:id="rId58"/>
            </p:custDataLst>
          </p:nvPr>
        </p:nvSpPr>
        <p:spPr>
          <a:xfrm>
            <a:off x="2540" y="4643120"/>
            <a:ext cx="12190730" cy="1539240"/>
          </a:xfrm>
          <a:custGeom>
            <a:avLst/>
            <a:gdLst>
              <a:gd name="connsiteX0" fmla="*/ 0 w 19198"/>
              <a:gd name="connsiteY0" fmla="*/ 1171 h 2424"/>
              <a:gd name="connsiteX1" fmla="*/ 2640 w 19198"/>
              <a:gd name="connsiteY1" fmla="*/ 1211 h 2424"/>
              <a:gd name="connsiteX2" fmla="*/ 7538 w 19198"/>
              <a:gd name="connsiteY2" fmla="*/ 57 h 2424"/>
              <a:gd name="connsiteX3" fmla="*/ 14121 w 19198"/>
              <a:gd name="connsiteY3" fmla="*/ 2416 h 2424"/>
              <a:gd name="connsiteX4" fmla="*/ 19198 w 19198"/>
              <a:gd name="connsiteY4" fmla="*/ 1401 h 2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2424">
                <a:moveTo>
                  <a:pt x="0" y="1171"/>
                </a:moveTo>
                <a:cubicBezTo>
                  <a:pt x="432" y="1185"/>
                  <a:pt x="1150" y="1514"/>
                  <a:pt x="2640" y="1211"/>
                </a:cubicBezTo>
                <a:cubicBezTo>
                  <a:pt x="4130" y="908"/>
                  <a:pt x="5253" y="-269"/>
                  <a:pt x="7538" y="57"/>
                </a:cubicBezTo>
                <a:cubicBezTo>
                  <a:pt x="9823" y="383"/>
                  <a:pt x="11782" y="2314"/>
                  <a:pt x="14121" y="2416"/>
                </a:cubicBezTo>
                <a:cubicBezTo>
                  <a:pt x="16460" y="2517"/>
                  <a:pt x="18305" y="1728"/>
                  <a:pt x="19198" y="1401"/>
                </a:cubicBezTo>
              </a:path>
            </a:pathLst>
          </a:custGeom>
          <a:noFill/>
          <a:ln w="19050">
            <a:solidFill>
              <a:schemeClr val="accent1">
                <a:alpha val="13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任意多边形 10"/>
          <p:cNvSpPr/>
          <p:nvPr userDrawn="1">
            <p:custDataLst>
              <p:tags r:id="rId59"/>
            </p:custDataLst>
          </p:nvPr>
        </p:nvSpPr>
        <p:spPr>
          <a:xfrm>
            <a:off x="2540" y="4864735"/>
            <a:ext cx="12190730" cy="1163955"/>
          </a:xfrm>
          <a:custGeom>
            <a:avLst/>
            <a:gdLst>
              <a:gd name="connsiteX0" fmla="*/ 0 w 19198"/>
              <a:gd name="connsiteY0" fmla="*/ 906 h 1833"/>
              <a:gd name="connsiteX1" fmla="*/ 2658 w 19198"/>
              <a:gd name="connsiteY1" fmla="*/ 1074 h 1833"/>
              <a:gd name="connsiteX2" fmla="*/ 7591 w 19198"/>
              <a:gd name="connsiteY2" fmla="*/ 63 h 1833"/>
              <a:gd name="connsiteX3" fmla="*/ 14175 w 19198"/>
              <a:gd name="connsiteY3" fmla="*/ 1819 h 1833"/>
              <a:gd name="connsiteX4" fmla="*/ 19198 w 19198"/>
              <a:gd name="connsiteY4" fmla="*/ 1136 h 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833">
                <a:moveTo>
                  <a:pt x="0" y="906"/>
                </a:moveTo>
                <a:cubicBezTo>
                  <a:pt x="432" y="920"/>
                  <a:pt x="1168" y="1377"/>
                  <a:pt x="2658" y="1074"/>
                </a:cubicBezTo>
                <a:cubicBezTo>
                  <a:pt x="4148" y="771"/>
                  <a:pt x="5306" y="-263"/>
                  <a:pt x="7591" y="63"/>
                </a:cubicBezTo>
                <a:cubicBezTo>
                  <a:pt x="9876" y="389"/>
                  <a:pt x="11836" y="1717"/>
                  <a:pt x="14175" y="1819"/>
                </a:cubicBezTo>
                <a:cubicBezTo>
                  <a:pt x="16514" y="1920"/>
                  <a:pt x="18305" y="1463"/>
                  <a:pt x="19198" y="1136"/>
                </a:cubicBezTo>
              </a:path>
            </a:pathLst>
          </a:custGeom>
          <a:noFill/>
          <a:ln w="19050">
            <a:solidFill>
              <a:schemeClr val="accent1">
                <a:alpha val="13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任意多边形 11"/>
          <p:cNvSpPr/>
          <p:nvPr userDrawn="1">
            <p:custDataLst>
              <p:tags r:id="rId60"/>
            </p:custDataLst>
          </p:nvPr>
        </p:nvSpPr>
        <p:spPr>
          <a:xfrm>
            <a:off x="1270" y="5117465"/>
            <a:ext cx="12190730" cy="730250"/>
          </a:xfrm>
          <a:custGeom>
            <a:avLst/>
            <a:gdLst>
              <a:gd name="connsiteX0" fmla="*/ 0 w 19198"/>
              <a:gd name="connsiteY0" fmla="*/ 606 h 1149"/>
              <a:gd name="connsiteX1" fmla="*/ 2696 w 19198"/>
              <a:gd name="connsiteY1" fmla="*/ 925 h 1149"/>
              <a:gd name="connsiteX2" fmla="*/ 7646 w 19198"/>
              <a:gd name="connsiteY2" fmla="*/ 72 h 1149"/>
              <a:gd name="connsiteX3" fmla="*/ 14265 w 19198"/>
              <a:gd name="connsiteY3" fmla="*/ 1101 h 1149"/>
              <a:gd name="connsiteX4" fmla="*/ 19198 w 19198"/>
              <a:gd name="connsiteY4" fmla="*/ 836 h 1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8" h="1150">
                <a:moveTo>
                  <a:pt x="0" y="606"/>
                </a:moveTo>
                <a:cubicBezTo>
                  <a:pt x="432" y="620"/>
                  <a:pt x="1206" y="1228"/>
                  <a:pt x="2696" y="925"/>
                </a:cubicBezTo>
                <a:cubicBezTo>
                  <a:pt x="4186" y="622"/>
                  <a:pt x="5361" y="-254"/>
                  <a:pt x="7646" y="72"/>
                </a:cubicBezTo>
                <a:cubicBezTo>
                  <a:pt x="9931" y="398"/>
                  <a:pt x="11926" y="999"/>
                  <a:pt x="14265" y="1101"/>
                </a:cubicBezTo>
                <a:cubicBezTo>
                  <a:pt x="16604" y="1202"/>
                  <a:pt x="18305" y="1163"/>
                  <a:pt x="19198" y="836"/>
                </a:cubicBezTo>
              </a:path>
            </a:pathLst>
          </a:custGeom>
          <a:noFill/>
          <a:ln w="19050">
            <a:solidFill>
              <a:schemeClr val="accent1">
                <a:alpha val="13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userDrawn="1">
            <p:custDataLst>
              <p:tags r:id="rId61"/>
            </p:custDataLst>
          </p:nvPr>
        </p:nvSpPr>
        <p:spPr>
          <a:xfrm>
            <a:off x="5124450" y="4385310"/>
            <a:ext cx="295275" cy="295275"/>
          </a:xfrm>
          <a:prstGeom prst="ellipse">
            <a:avLst/>
          </a:prstGeom>
          <a:noFill/>
          <a:ln w="31750">
            <a:solidFill>
              <a:schemeClr val="accent1">
                <a:alpha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Normal" panose="00000500000000000000" charset="-122"/>
            </a:endParaRPr>
          </a:p>
        </p:txBody>
      </p:sp>
      <p:sp>
        <p:nvSpPr>
          <p:cNvPr id="14" name="椭圆 13"/>
          <p:cNvSpPr/>
          <p:nvPr userDrawn="1">
            <p:custDataLst>
              <p:tags r:id="rId62"/>
            </p:custDataLst>
          </p:nvPr>
        </p:nvSpPr>
        <p:spPr>
          <a:xfrm>
            <a:off x="7679690" y="5943600"/>
            <a:ext cx="239395" cy="239395"/>
          </a:xfrm>
          <a:prstGeom prst="ellipse">
            <a:avLst/>
          </a:prstGeom>
          <a:noFill/>
          <a:ln w="31750">
            <a:solidFill>
              <a:schemeClr val="accent1">
                <a:alpha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Normal" panose="00000500000000000000" charset="-122"/>
            </a:endParaRPr>
          </a:p>
        </p:txBody>
      </p:sp>
      <p:sp>
        <p:nvSpPr>
          <p:cNvPr id="15" name="椭圆 14"/>
          <p:cNvSpPr/>
          <p:nvPr userDrawn="1">
            <p:custDataLst>
              <p:tags r:id="rId63"/>
            </p:custDataLst>
          </p:nvPr>
        </p:nvSpPr>
        <p:spPr>
          <a:xfrm>
            <a:off x="1955165" y="5185410"/>
            <a:ext cx="172085" cy="172085"/>
          </a:xfrm>
          <a:prstGeom prst="ellipse">
            <a:avLst/>
          </a:prstGeom>
          <a:noFill/>
          <a:ln w="31750">
            <a:solidFill>
              <a:schemeClr val="accent1">
                <a:alpha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Normal" panose="00000500000000000000" charset="-122"/>
            </a:endParaRPr>
          </a:p>
        </p:txBody>
      </p:sp>
      <p:sp>
        <p:nvSpPr>
          <p:cNvPr id="16" name="椭圆 15"/>
          <p:cNvSpPr/>
          <p:nvPr userDrawn="1">
            <p:custDataLst>
              <p:tags r:id="rId64"/>
            </p:custDataLst>
          </p:nvPr>
        </p:nvSpPr>
        <p:spPr>
          <a:xfrm>
            <a:off x="10687685" y="5771515"/>
            <a:ext cx="172085" cy="172085"/>
          </a:xfrm>
          <a:prstGeom prst="ellipse">
            <a:avLst/>
          </a:prstGeom>
          <a:noFill/>
          <a:ln w="31750">
            <a:solidFill>
              <a:schemeClr val="accent1">
                <a:alpha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Normal" panose="00000500000000000000" charset="-122"/>
            </a:endParaRPr>
          </a:p>
        </p:txBody>
      </p:sp>
      <p:sp>
        <p:nvSpPr>
          <p:cNvPr id="4" name="KSO_TEMPLATE" hidden="1"/>
          <p:cNvSpPr/>
          <p:nvPr userDrawn="1">
            <p:custDataLst>
              <p:tags r:id="rId65"/>
            </p:custDataLst>
          </p:nvPr>
        </p:nvSpPr>
        <p:spPr>
          <a:xfrm>
            <a:off x="0" y="0"/>
            <a:ext cx="0" cy="0"/>
          </a:xfrm>
          <a:prstGeom prst="rect">
            <a:avLst/>
          </a:prstGeom>
          <a:solidFill>
            <a:schemeClr val="bg1"/>
          </a:solidFill>
          <a:ln>
            <a:solidFill>
              <a:srgbClr val="DCD6C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66"/>
    </p:custDataLst>
  </p:cSld>
  <p:clrMap bg1="dk1" tx1="lt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 id="2147483706" r:id="rId47"/>
    <p:sldLayoutId id="2147483707" r:id="rId48"/>
    <p:sldLayoutId id="2147483708" r:id="rId49"/>
    <p:sldLayoutId id="2147483709" r:id="rId50"/>
    <p:sldLayoutId id="2147483710" r:id="rId51"/>
  </p:sldLayoutIdLst>
  <p:txStyles>
    <p:titleStyle>
      <a:lvl1pPr algn="l" defTabSz="914400" rtl="0" eaLnBrk="1" latinLnBrk="0" hangingPunct="1">
        <a:lnSpc>
          <a:spcPct val="90000"/>
        </a:lnSpc>
        <a:spcBef>
          <a:spcPct val="0"/>
        </a:spcBef>
        <a:buNone/>
        <a:defRPr kumimoji="0" lang="zh-CN" altLang="en-US" sz="3200" b="0" i="0" u="none" strike="noStrike" kern="1200" cap="none" spc="300" normalizeH="0" baseline="0" smtClean="0">
          <a:ln>
            <a:noFill/>
            <a:prstDash val="sysDot"/>
          </a:ln>
          <a:solidFill>
            <a:schemeClr val="accent1"/>
          </a:solidFill>
          <a:latin typeface="+mj-lt"/>
          <a:ea typeface="+mj-lt"/>
          <a:cs typeface="MiSans Normal" panose="000005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solidFill>
          <a:uFillTx/>
          <a:latin typeface="+mn-ea"/>
          <a:ea typeface="+mn-ea"/>
          <a:cs typeface="MiSans Normal" panose="00000500000000000000" charset="-122"/>
          <a:sym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kumimoji="0" sz="1600" b="0" i="0" u="none" strike="noStrike" kern="1200" cap="none" spc="150" normalizeH="0" baseline="0" noProof="1" dirty="0">
          <a:solidFill>
            <a:schemeClr val="tx1"/>
          </a:solidFill>
          <a:uFillTx/>
          <a:latin typeface="+mn-ea"/>
          <a:ea typeface="+mn-ea"/>
          <a:cs typeface="MiSans Normal" panose="00000500000000000000" charset="-122"/>
          <a:sym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kumimoji="0" sz="1600" b="0" i="0" u="none" strike="noStrike" kern="1200" cap="none" spc="150" normalizeH="0" baseline="0" noProof="1" dirty="0">
          <a:solidFill>
            <a:schemeClr val="tx1"/>
          </a:solidFill>
          <a:uFillTx/>
          <a:latin typeface="+mn-ea"/>
          <a:ea typeface="+mn-ea"/>
          <a:cs typeface="MiSans Normal" panose="00000500000000000000" charset="-122"/>
          <a:sym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kumimoji="0" sz="1400" b="0" i="0" u="none" strike="noStrike" kern="1200" cap="none" spc="150" normalizeH="0" baseline="0" noProof="1" dirty="0">
          <a:solidFill>
            <a:schemeClr val="tx1"/>
          </a:solidFill>
          <a:uFillTx/>
          <a:latin typeface="+mn-ea"/>
          <a:ea typeface="+mn-ea"/>
          <a:cs typeface="MiSans Normal" panose="00000500000000000000" charset="-122"/>
          <a:sym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kumimoji="0" sz="1400" b="0" i="0" u="none" strike="noStrike" kern="1200" cap="none" spc="150" normalizeH="0" baseline="0" noProof="1" dirty="0">
          <a:solidFill>
            <a:schemeClr val="tx1"/>
          </a:solidFill>
          <a:uFillTx/>
          <a:latin typeface="+mn-ea"/>
          <a:ea typeface="+mn-ea"/>
          <a:cs typeface="MiSans Normal" panose="00000500000000000000" charset="-122"/>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8.xml"/><Relationship Id="rId2" Type="http://schemas.openxmlformats.org/officeDocument/2006/relationships/tags" Target="../tags/tag655.xml"/><Relationship Id="rId1" Type="http://schemas.openxmlformats.org/officeDocument/2006/relationships/tags" Target="../tags/tag654.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42.xml"/><Relationship Id="rId6" Type="http://schemas.openxmlformats.org/officeDocument/2006/relationships/tags" Target="../tags/tag731.xml"/><Relationship Id="rId5" Type="http://schemas.openxmlformats.org/officeDocument/2006/relationships/tags" Target="../tags/tag730.xml"/><Relationship Id="rId4" Type="http://schemas.openxmlformats.org/officeDocument/2006/relationships/tags" Target="../tags/tag729.xml"/><Relationship Id="rId3" Type="http://schemas.openxmlformats.org/officeDocument/2006/relationships/image" Target="../media/image8.jpeg"/><Relationship Id="rId2" Type="http://schemas.openxmlformats.org/officeDocument/2006/relationships/tags" Target="../tags/tag728.xml"/><Relationship Id="rId1" Type="http://schemas.openxmlformats.org/officeDocument/2006/relationships/tags" Target="../tags/tag727.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41.xml"/><Relationship Id="rId6" Type="http://schemas.openxmlformats.org/officeDocument/2006/relationships/tags" Target="../tags/tag737.xml"/><Relationship Id="rId5" Type="http://schemas.openxmlformats.org/officeDocument/2006/relationships/tags" Target="../tags/tag736.xml"/><Relationship Id="rId4" Type="http://schemas.openxmlformats.org/officeDocument/2006/relationships/tags" Target="../tags/tag735.xml"/><Relationship Id="rId3" Type="http://schemas.openxmlformats.org/officeDocument/2006/relationships/tags" Target="../tags/tag734.xml"/><Relationship Id="rId2" Type="http://schemas.openxmlformats.org/officeDocument/2006/relationships/tags" Target="../tags/tag733.xml"/><Relationship Id="rId1" Type="http://schemas.openxmlformats.org/officeDocument/2006/relationships/tags" Target="../tags/tag732.xml"/></Relationships>
</file>

<file path=ppt/slides/_rels/slide12.xml.rels><?xml version="1.0" encoding="UTF-8" standalone="yes"?>
<Relationships xmlns="http://schemas.openxmlformats.org/package/2006/relationships"><Relationship Id="rId9" Type="http://schemas.openxmlformats.org/officeDocument/2006/relationships/tags" Target="../tags/tag745.xml"/><Relationship Id="rId8" Type="http://schemas.openxmlformats.org/officeDocument/2006/relationships/tags" Target="../tags/tag744.xml"/><Relationship Id="rId7" Type="http://schemas.openxmlformats.org/officeDocument/2006/relationships/tags" Target="../tags/tag743.xml"/><Relationship Id="rId6" Type="http://schemas.openxmlformats.org/officeDocument/2006/relationships/tags" Target="../tags/tag742.xml"/><Relationship Id="rId5" Type="http://schemas.openxmlformats.org/officeDocument/2006/relationships/image" Target="../media/image9.jpeg"/><Relationship Id="rId4" Type="http://schemas.openxmlformats.org/officeDocument/2006/relationships/tags" Target="../tags/tag741.xml"/><Relationship Id="rId3" Type="http://schemas.openxmlformats.org/officeDocument/2006/relationships/tags" Target="../tags/tag740.xml"/><Relationship Id="rId2" Type="http://schemas.openxmlformats.org/officeDocument/2006/relationships/tags" Target="../tags/tag739.xml"/><Relationship Id="rId19" Type="http://schemas.openxmlformats.org/officeDocument/2006/relationships/slideLayout" Target="../slideLayouts/slideLayout40.xml"/><Relationship Id="rId18" Type="http://schemas.openxmlformats.org/officeDocument/2006/relationships/tags" Target="../tags/tag752.xml"/><Relationship Id="rId17" Type="http://schemas.openxmlformats.org/officeDocument/2006/relationships/tags" Target="../tags/tag751.xml"/><Relationship Id="rId16" Type="http://schemas.openxmlformats.org/officeDocument/2006/relationships/tags" Target="../tags/tag750.xml"/><Relationship Id="rId15" Type="http://schemas.openxmlformats.org/officeDocument/2006/relationships/image" Target="../media/image11.jpeg"/><Relationship Id="rId14" Type="http://schemas.openxmlformats.org/officeDocument/2006/relationships/tags" Target="../tags/tag749.xml"/><Relationship Id="rId13" Type="http://schemas.openxmlformats.org/officeDocument/2006/relationships/tags" Target="../tags/tag748.xml"/><Relationship Id="rId12" Type="http://schemas.openxmlformats.org/officeDocument/2006/relationships/tags" Target="../tags/tag747.xml"/><Relationship Id="rId11" Type="http://schemas.openxmlformats.org/officeDocument/2006/relationships/tags" Target="../tags/tag746.xml"/><Relationship Id="rId10" Type="http://schemas.openxmlformats.org/officeDocument/2006/relationships/image" Target="../media/image10.jpeg"/><Relationship Id="rId1" Type="http://schemas.openxmlformats.org/officeDocument/2006/relationships/tags" Target="../tags/tag738.xml"/></Relationships>
</file>

<file path=ppt/slides/_rels/slide13.xml.rels><?xml version="1.0" encoding="UTF-8" standalone="yes"?>
<Relationships xmlns="http://schemas.openxmlformats.org/package/2006/relationships"><Relationship Id="rId9" Type="http://schemas.openxmlformats.org/officeDocument/2006/relationships/tags" Target="../tags/tag760.xml"/><Relationship Id="rId8" Type="http://schemas.openxmlformats.org/officeDocument/2006/relationships/tags" Target="../tags/tag759.xml"/><Relationship Id="rId7" Type="http://schemas.openxmlformats.org/officeDocument/2006/relationships/tags" Target="../tags/tag758.xml"/><Relationship Id="rId6" Type="http://schemas.openxmlformats.org/officeDocument/2006/relationships/tags" Target="../tags/tag757.xml"/><Relationship Id="rId5" Type="http://schemas.openxmlformats.org/officeDocument/2006/relationships/tags" Target="../tags/tag756.xml"/><Relationship Id="rId4" Type="http://schemas.openxmlformats.org/officeDocument/2006/relationships/tags" Target="../tags/tag755.xml"/><Relationship Id="rId3" Type="http://schemas.openxmlformats.org/officeDocument/2006/relationships/image" Target="../media/image12.jpeg"/><Relationship Id="rId2" Type="http://schemas.openxmlformats.org/officeDocument/2006/relationships/tags" Target="../tags/tag754.xml"/><Relationship Id="rId17" Type="http://schemas.openxmlformats.org/officeDocument/2006/relationships/slideLayout" Target="../slideLayouts/slideLayout39.xml"/><Relationship Id="rId16" Type="http://schemas.openxmlformats.org/officeDocument/2006/relationships/tags" Target="../tags/tag767.xml"/><Relationship Id="rId15" Type="http://schemas.openxmlformats.org/officeDocument/2006/relationships/tags" Target="../tags/tag766.xml"/><Relationship Id="rId14" Type="http://schemas.openxmlformats.org/officeDocument/2006/relationships/tags" Target="../tags/tag765.xml"/><Relationship Id="rId13" Type="http://schemas.openxmlformats.org/officeDocument/2006/relationships/tags" Target="../tags/tag764.xml"/><Relationship Id="rId12" Type="http://schemas.openxmlformats.org/officeDocument/2006/relationships/tags" Target="../tags/tag763.xml"/><Relationship Id="rId11" Type="http://schemas.openxmlformats.org/officeDocument/2006/relationships/tags" Target="../tags/tag762.xml"/><Relationship Id="rId10" Type="http://schemas.openxmlformats.org/officeDocument/2006/relationships/tags" Target="../tags/tag761.xml"/><Relationship Id="rId1" Type="http://schemas.openxmlformats.org/officeDocument/2006/relationships/tags" Target="../tags/tag753.xml"/></Relationships>
</file>

<file path=ppt/slides/_rels/slide14.xml.rels><?xml version="1.0" encoding="UTF-8" standalone="yes"?>
<Relationships xmlns="http://schemas.openxmlformats.org/package/2006/relationships"><Relationship Id="rId9" Type="http://schemas.openxmlformats.org/officeDocument/2006/relationships/image" Target="../media/image14.jpeg"/><Relationship Id="rId8" Type="http://schemas.openxmlformats.org/officeDocument/2006/relationships/tags" Target="../tags/tag774.xml"/><Relationship Id="rId7" Type="http://schemas.openxmlformats.org/officeDocument/2006/relationships/tags" Target="../tags/tag773.xml"/><Relationship Id="rId6" Type="http://schemas.openxmlformats.org/officeDocument/2006/relationships/tags" Target="../tags/tag772.xml"/><Relationship Id="rId5" Type="http://schemas.openxmlformats.org/officeDocument/2006/relationships/tags" Target="../tags/tag771.xml"/><Relationship Id="rId4" Type="http://schemas.openxmlformats.org/officeDocument/2006/relationships/image" Target="../media/image13.jpeg"/><Relationship Id="rId3" Type="http://schemas.openxmlformats.org/officeDocument/2006/relationships/tags" Target="../tags/tag770.xml"/><Relationship Id="rId2" Type="http://schemas.openxmlformats.org/officeDocument/2006/relationships/tags" Target="../tags/tag769.xml"/><Relationship Id="rId13" Type="http://schemas.openxmlformats.org/officeDocument/2006/relationships/slideLayout" Target="../slideLayouts/slideLayout38.xml"/><Relationship Id="rId12" Type="http://schemas.openxmlformats.org/officeDocument/2006/relationships/tags" Target="../tags/tag777.xml"/><Relationship Id="rId11" Type="http://schemas.openxmlformats.org/officeDocument/2006/relationships/tags" Target="../tags/tag776.xml"/><Relationship Id="rId10" Type="http://schemas.openxmlformats.org/officeDocument/2006/relationships/tags" Target="../tags/tag775.xml"/><Relationship Id="rId1" Type="http://schemas.openxmlformats.org/officeDocument/2006/relationships/tags" Target="../tags/tag768.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59.xml"/><Relationship Id="rId3" Type="http://schemas.openxmlformats.org/officeDocument/2006/relationships/tags" Target="../tags/tag780.xml"/><Relationship Id="rId2" Type="http://schemas.openxmlformats.org/officeDocument/2006/relationships/tags" Target="../tags/tag779.xml"/><Relationship Id="rId1" Type="http://schemas.openxmlformats.org/officeDocument/2006/relationships/tags" Target="../tags/tag778.xml"/></Relationships>
</file>

<file path=ppt/slides/_rels/slide16.xml.rels><?xml version="1.0" encoding="UTF-8" standalone="yes"?>
<Relationships xmlns="http://schemas.openxmlformats.org/package/2006/relationships"><Relationship Id="rId9" Type="http://schemas.openxmlformats.org/officeDocument/2006/relationships/tags" Target="../tags/tag786.xml"/><Relationship Id="rId8" Type="http://schemas.openxmlformats.org/officeDocument/2006/relationships/tags" Target="../tags/tag785.xml"/><Relationship Id="rId7" Type="http://schemas.openxmlformats.org/officeDocument/2006/relationships/image" Target="../media/image17.svg"/><Relationship Id="rId6" Type="http://schemas.openxmlformats.org/officeDocument/2006/relationships/image" Target="../media/image16.png"/><Relationship Id="rId5" Type="http://schemas.openxmlformats.org/officeDocument/2006/relationships/tags" Target="../tags/tag784.xml"/><Relationship Id="rId4" Type="http://schemas.openxmlformats.org/officeDocument/2006/relationships/tags" Target="../tags/tag783.xml"/><Relationship Id="rId3" Type="http://schemas.openxmlformats.org/officeDocument/2006/relationships/image" Target="../media/image15.jpeg"/><Relationship Id="rId2" Type="http://schemas.openxmlformats.org/officeDocument/2006/relationships/tags" Target="../tags/tag782.xml"/><Relationship Id="rId17" Type="http://schemas.openxmlformats.org/officeDocument/2006/relationships/slideLayout" Target="../slideLayouts/slideLayout37.xml"/><Relationship Id="rId16" Type="http://schemas.openxmlformats.org/officeDocument/2006/relationships/tags" Target="../tags/tag791.xml"/><Relationship Id="rId15" Type="http://schemas.openxmlformats.org/officeDocument/2006/relationships/tags" Target="../tags/tag790.xml"/><Relationship Id="rId14" Type="http://schemas.openxmlformats.org/officeDocument/2006/relationships/tags" Target="../tags/tag789.xml"/><Relationship Id="rId13" Type="http://schemas.openxmlformats.org/officeDocument/2006/relationships/image" Target="../media/image19.svg"/><Relationship Id="rId12" Type="http://schemas.openxmlformats.org/officeDocument/2006/relationships/image" Target="../media/image18.png"/><Relationship Id="rId11" Type="http://schemas.openxmlformats.org/officeDocument/2006/relationships/tags" Target="../tags/tag788.xml"/><Relationship Id="rId10" Type="http://schemas.openxmlformats.org/officeDocument/2006/relationships/tags" Target="../tags/tag787.xml"/><Relationship Id="rId1" Type="http://schemas.openxmlformats.org/officeDocument/2006/relationships/tags" Target="../tags/tag781.xml"/></Relationships>
</file>

<file path=ppt/slides/_rels/slide17.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20.png"/><Relationship Id="rId7" Type="http://schemas.openxmlformats.org/officeDocument/2006/relationships/tags" Target="../tags/tag798.xml"/><Relationship Id="rId6" Type="http://schemas.openxmlformats.org/officeDocument/2006/relationships/tags" Target="../tags/tag797.xml"/><Relationship Id="rId5" Type="http://schemas.openxmlformats.org/officeDocument/2006/relationships/tags" Target="../tags/tag796.xml"/><Relationship Id="rId4" Type="http://schemas.openxmlformats.org/officeDocument/2006/relationships/tags" Target="../tags/tag795.xml"/><Relationship Id="rId3" Type="http://schemas.openxmlformats.org/officeDocument/2006/relationships/tags" Target="../tags/tag794.xml"/><Relationship Id="rId2" Type="http://schemas.openxmlformats.org/officeDocument/2006/relationships/tags" Target="../tags/tag793.xml"/><Relationship Id="rId12" Type="http://schemas.openxmlformats.org/officeDocument/2006/relationships/slideLayout" Target="../slideLayouts/slideLayout36.xml"/><Relationship Id="rId11" Type="http://schemas.openxmlformats.org/officeDocument/2006/relationships/tags" Target="../tags/tag799.xml"/><Relationship Id="rId10" Type="http://schemas.openxmlformats.org/officeDocument/2006/relationships/image" Target="../media/image22.png"/><Relationship Id="rId1" Type="http://schemas.openxmlformats.org/officeDocument/2006/relationships/tags" Target="../tags/tag792.xml"/></Relationships>
</file>

<file path=ppt/slides/_rels/slide18.xml.rels><?xml version="1.0" encoding="UTF-8" standalone="yes"?>
<Relationships xmlns="http://schemas.openxmlformats.org/package/2006/relationships"><Relationship Id="rId9" Type="http://schemas.openxmlformats.org/officeDocument/2006/relationships/tags" Target="../tags/tag808.xml"/><Relationship Id="rId8" Type="http://schemas.openxmlformats.org/officeDocument/2006/relationships/tags" Target="../tags/tag807.xml"/><Relationship Id="rId7" Type="http://schemas.openxmlformats.org/officeDocument/2006/relationships/tags" Target="../tags/tag806.xml"/><Relationship Id="rId6" Type="http://schemas.openxmlformats.org/officeDocument/2006/relationships/tags" Target="../tags/tag805.xml"/><Relationship Id="rId5" Type="http://schemas.openxmlformats.org/officeDocument/2006/relationships/tags" Target="../tags/tag804.xml"/><Relationship Id="rId4" Type="http://schemas.openxmlformats.org/officeDocument/2006/relationships/tags" Target="../tags/tag803.xml"/><Relationship Id="rId3" Type="http://schemas.openxmlformats.org/officeDocument/2006/relationships/tags" Target="../tags/tag802.xml"/><Relationship Id="rId21" Type="http://schemas.openxmlformats.org/officeDocument/2006/relationships/slideLayout" Target="../slideLayouts/slideLayout35.xml"/><Relationship Id="rId20" Type="http://schemas.openxmlformats.org/officeDocument/2006/relationships/tags" Target="../tags/tag815.xml"/><Relationship Id="rId2" Type="http://schemas.openxmlformats.org/officeDocument/2006/relationships/tags" Target="../tags/tag801.xml"/><Relationship Id="rId19" Type="http://schemas.openxmlformats.org/officeDocument/2006/relationships/image" Target="../media/image26.png"/><Relationship Id="rId18" Type="http://schemas.openxmlformats.org/officeDocument/2006/relationships/image" Target="../media/image25.png"/><Relationship Id="rId17" Type="http://schemas.openxmlformats.org/officeDocument/2006/relationships/image" Target="../media/image24.png"/><Relationship Id="rId16" Type="http://schemas.openxmlformats.org/officeDocument/2006/relationships/image" Target="../media/image23.png"/><Relationship Id="rId15" Type="http://schemas.openxmlformats.org/officeDocument/2006/relationships/tags" Target="../tags/tag814.xml"/><Relationship Id="rId14" Type="http://schemas.openxmlformats.org/officeDocument/2006/relationships/tags" Target="../tags/tag813.xml"/><Relationship Id="rId13" Type="http://schemas.openxmlformats.org/officeDocument/2006/relationships/tags" Target="../tags/tag812.xml"/><Relationship Id="rId12" Type="http://schemas.openxmlformats.org/officeDocument/2006/relationships/tags" Target="../tags/tag811.xml"/><Relationship Id="rId11" Type="http://schemas.openxmlformats.org/officeDocument/2006/relationships/tags" Target="../tags/tag810.xml"/><Relationship Id="rId10" Type="http://schemas.openxmlformats.org/officeDocument/2006/relationships/tags" Target="../tags/tag809.xml"/><Relationship Id="rId1" Type="http://schemas.openxmlformats.org/officeDocument/2006/relationships/tags" Target="../tags/tag800.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50.xml"/><Relationship Id="rId3" Type="http://schemas.openxmlformats.org/officeDocument/2006/relationships/tags" Target="../tags/tag816.xml"/><Relationship Id="rId2" Type="http://schemas.openxmlformats.org/officeDocument/2006/relationships/image" Target="../media/image28.png"/><Relationship Id="rId1" Type="http://schemas.openxmlformats.org/officeDocument/2006/relationships/image" Target="../media/image27.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50.xml"/><Relationship Id="rId3" Type="http://schemas.openxmlformats.org/officeDocument/2006/relationships/tags" Target="../tags/tag658.xml"/><Relationship Id="rId2" Type="http://schemas.openxmlformats.org/officeDocument/2006/relationships/tags" Target="../tags/tag657.xml"/><Relationship Id="rId1" Type="http://schemas.openxmlformats.org/officeDocument/2006/relationships/tags" Target="../tags/tag656.xml"/></Relationships>
</file>

<file path=ppt/slides/_rels/slide20.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image" Target="../media/image31.png"/><Relationship Id="rId7" Type="http://schemas.openxmlformats.org/officeDocument/2006/relationships/image" Target="../media/image30.png"/><Relationship Id="rId6" Type="http://schemas.openxmlformats.org/officeDocument/2006/relationships/image" Target="../media/image29.png"/><Relationship Id="rId5" Type="http://schemas.openxmlformats.org/officeDocument/2006/relationships/tags" Target="../tags/tag821.xml"/><Relationship Id="rId4" Type="http://schemas.openxmlformats.org/officeDocument/2006/relationships/tags" Target="../tags/tag820.xml"/><Relationship Id="rId3" Type="http://schemas.openxmlformats.org/officeDocument/2006/relationships/tags" Target="../tags/tag819.xml"/><Relationship Id="rId2" Type="http://schemas.openxmlformats.org/officeDocument/2006/relationships/tags" Target="../tags/tag818.xml"/><Relationship Id="rId11" Type="http://schemas.openxmlformats.org/officeDocument/2006/relationships/slideLayout" Target="../slideLayouts/slideLayout34.xml"/><Relationship Id="rId10" Type="http://schemas.openxmlformats.org/officeDocument/2006/relationships/tags" Target="../tags/tag822.xml"/><Relationship Id="rId1" Type="http://schemas.openxmlformats.org/officeDocument/2006/relationships/tags" Target="../tags/tag817.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50.xml"/><Relationship Id="rId3" Type="http://schemas.openxmlformats.org/officeDocument/2006/relationships/tags" Target="../tags/tag824.xml"/><Relationship Id="rId2" Type="http://schemas.openxmlformats.org/officeDocument/2006/relationships/image" Target="../media/image33.png"/><Relationship Id="rId1" Type="http://schemas.openxmlformats.org/officeDocument/2006/relationships/tags" Target="../tags/tag823.xml"/></Relationships>
</file>

<file path=ppt/slides/_rels/slide22.xml.rels><?xml version="1.0" encoding="UTF-8" standalone="yes"?>
<Relationships xmlns="http://schemas.openxmlformats.org/package/2006/relationships"><Relationship Id="rId9" Type="http://schemas.openxmlformats.org/officeDocument/2006/relationships/image" Target="../media/image37.png"/><Relationship Id="rId8" Type="http://schemas.openxmlformats.org/officeDocument/2006/relationships/image" Target="../media/image36.png"/><Relationship Id="rId7" Type="http://schemas.openxmlformats.org/officeDocument/2006/relationships/image" Target="../media/image35.png"/><Relationship Id="rId6" Type="http://schemas.openxmlformats.org/officeDocument/2006/relationships/image" Target="../media/image34.png"/><Relationship Id="rId5" Type="http://schemas.openxmlformats.org/officeDocument/2006/relationships/tags" Target="../tags/tag829.xml"/><Relationship Id="rId4" Type="http://schemas.openxmlformats.org/officeDocument/2006/relationships/tags" Target="../tags/tag828.xml"/><Relationship Id="rId3" Type="http://schemas.openxmlformats.org/officeDocument/2006/relationships/tags" Target="../tags/tag827.xml"/><Relationship Id="rId2" Type="http://schemas.openxmlformats.org/officeDocument/2006/relationships/tags" Target="../tags/tag826.xml"/><Relationship Id="rId11" Type="http://schemas.openxmlformats.org/officeDocument/2006/relationships/slideLayout" Target="../slideLayouts/slideLayout34.xml"/><Relationship Id="rId10" Type="http://schemas.openxmlformats.org/officeDocument/2006/relationships/tags" Target="../tags/tag830.xml"/><Relationship Id="rId1" Type="http://schemas.openxmlformats.org/officeDocument/2006/relationships/tags" Target="../tags/tag825.xml"/></Relationships>
</file>

<file path=ppt/slides/_rels/slide23.xml.rels><?xml version="1.0" encoding="UTF-8" standalone="yes"?>
<Relationships xmlns="http://schemas.openxmlformats.org/package/2006/relationships"><Relationship Id="rId9" Type="http://schemas.openxmlformats.org/officeDocument/2006/relationships/tags" Target="../tags/tag837.xml"/><Relationship Id="rId8" Type="http://schemas.openxmlformats.org/officeDocument/2006/relationships/tags" Target="../tags/tag836.xml"/><Relationship Id="rId7" Type="http://schemas.openxmlformats.org/officeDocument/2006/relationships/tags" Target="../tags/tag835.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tags" Target="../tags/tag834.xml"/><Relationship Id="rId3" Type="http://schemas.openxmlformats.org/officeDocument/2006/relationships/tags" Target="../tags/tag833.xml"/><Relationship Id="rId23" Type="http://schemas.openxmlformats.org/officeDocument/2006/relationships/slideLayout" Target="../slideLayouts/slideLayout33.xml"/><Relationship Id="rId22" Type="http://schemas.openxmlformats.org/officeDocument/2006/relationships/tags" Target="../tags/tag845.xml"/><Relationship Id="rId21" Type="http://schemas.openxmlformats.org/officeDocument/2006/relationships/image" Target="../media/image40.png"/><Relationship Id="rId20" Type="http://schemas.openxmlformats.org/officeDocument/2006/relationships/tags" Target="../tags/tag844.xml"/><Relationship Id="rId2" Type="http://schemas.openxmlformats.org/officeDocument/2006/relationships/tags" Target="../tags/tag832.xml"/><Relationship Id="rId19" Type="http://schemas.openxmlformats.org/officeDocument/2006/relationships/tags" Target="../tags/tag843.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842.xml"/><Relationship Id="rId15" Type="http://schemas.openxmlformats.org/officeDocument/2006/relationships/tags" Target="../tags/tag841.xml"/><Relationship Id="rId14" Type="http://schemas.openxmlformats.org/officeDocument/2006/relationships/tags" Target="../tags/tag840.xml"/><Relationship Id="rId13" Type="http://schemas.openxmlformats.org/officeDocument/2006/relationships/tags" Target="../tags/tag839.xml"/><Relationship Id="rId12" Type="http://schemas.openxmlformats.org/officeDocument/2006/relationships/image" Target="../media/image19.svg"/><Relationship Id="rId11" Type="http://schemas.openxmlformats.org/officeDocument/2006/relationships/image" Target="../media/image18.png"/><Relationship Id="rId10" Type="http://schemas.openxmlformats.org/officeDocument/2006/relationships/tags" Target="../tags/tag838.xml"/><Relationship Id="rId1" Type="http://schemas.openxmlformats.org/officeDocument/2006/relationships/tags" Target="../tags/tag831.xml"/></Relationships>
</file>

<file path=ppt/slides/_rels/slide24.xml.rels><?xml version="1.0" encoding="UTF-8" standalone="yes"?>
<Relationships xmlns="http://schemas.openxmlformats.org/package/2006/relationships"><Relationship Id="rId9" Type="http://schemas.openxmlformats.org/officeDocument/2006/relationships/tags" Target="../tags/tag852.xml"/><Relationship Id="rId8" Type="http://schemas.openxmlformats.org/officeDocument/2006/relationships/image" Target="../media/image42.png"/><Relationship Id="rId7" Type="http://schemas.openxmlformats.org/officeDocument/2006/relationships/image" Target="../media/image41.png"/><Relationship Id="rId6" Type="http://schemas.openxmlformats.org/officeDocument/2006/relationships/tags" Target="../tags/tag851.xml"/><Relationship Id="rId5" Type="http://schemas.openxmlformats.org/officeDocument/2006/relationships/tags" Target="../tags/tag850.xml"/><Relationship Id="rId4" Type="http://schemas.openxmlformats.org/officeDocument/2006/relationships/tags" Target="../tags/tag849.xml"/><Relationship Id="rId3" Type="http://schemas.openxmlformats.org/officeDocument/2006/relationships/tags" Target="../tags/tag848.xml"/><Relationship Id="rId2" Type="http://schemas.openxmlformats.org/officeDocument/2006/relationships/tags" Target="../tags/tag847.xml"/><Relationship Id="rId10" Type="http://schemas.openxmlformats.org/officeDocument/2006/relationships/slideLayout" Target="../slideLayouts/slideLayout32.xml"/><Relationship Id="rId1" Type="http://schemas.openxmlformats.org/officeDocument/2006/relationships/tags" Target="../tags/tag846.xml"/></Relationships>
</file>

<file path=ppt/slides/_rels/slide25.xml.rels><?xml version="1.0" encoding="UTF-8" standalone="yes"?>
<Relationships xmlns="http://schemas.openxmlformats.org/package/2006/relationships"><Relationship Id="rId9" Type="http://schemas.openxmlformats.org/officeDocument/2006/relationships/tags" Target="../tags/tag861.xml"/><Relationship Id="rId8" Type="http://schemas.openxmlformats.org/officeDocument/2006/relationships/tags" Target="../tags/tag860.xml"/><Relationship Id="rId7" Type="http://schemas.openxmlformats.org/officeDocument/2006/relationships/tags" Target="../tags/tag859.xml"/><Relationship Id="rId6" Type="http://schemas.openxmlformats.org/officeDocument/2006/relationships/tags" Target="../tags/tag858.xml"/><Relationship Id="rId5" Type="http://schemas.openxmlformats.org/officeDocument/2006/relationships/tags" Target="../tags/tag857.xml"/><Relationship Id="rId4" Type="http://schemas.openxmlformats.org/officeDocument/2006/relationships/tags" Target="../tags/tag856.xml"/><Relationship Id="rId3" Type="http://schemas.openxmlformats.org/officeDocument/2006/relationships/tags" Target="../tags/tag855.xml"/><Relationship Id="rId20" Type="http://schemas.openxmlformats.org/officeDocument/2006/relationships/slideLayout" Target="../slideLayouts/slideLayout31.xml"/><Relationship Id="rId2" Type="http://schemas.openxmlformats.org/officeDocument/2006/relationships/tags" Target="../tags/tag854.xml"/><Relationship Id="rId19" Type="http://schemas.openxmlformats.org/officeDocument/2006/relationships/tags" Target="../tags/tag870.xml"/><Relationship Id="rId18" Type="http://schemas.openxmlformats.org/officeDocument/2006/relationships/image" Target="../media/image43.png"/><Relationship Id="rId17" Type="http://schemas.openxmlformats.org/officeDocument/2006/relationships/tags" Target="../tags/tag869.xml"/><Relationship Id="rId16" Type="http://schemas.openxmlformats.org/officeDocument/2006/relationships/tags" Target="../tags/tag868.xml"/><Relationship Id="rId15" Type="http://schemas.openxmlformats.org/officeDocument/2006/relationships/tags" Target="../tags/tag867.xml"/><Relationship Id="rId14" Type="http://schemas.openxmlformats.org/officeDocument/2006/relationships/tags" Target="../tags/tag866.xml"/><Relationship Id="rId13" Type="http://schemas.openxmlformats.org/officeDocument/2006/relationships/tags" Target="../tags/tag865.xml"/><Relationship Id="rId12" Type="http://schemas.openxmlformats.org/officeDocument/2006/relationships/tags" Target="../tags/tag864.xml"/><Relationship Id="rId11" Type="http://schemas.openxmlformats.org/officeDocument/2006/relationships/tags" Target="../tags/tag863.xml"/><Relationship Id="rId10" Type="http://schemas.openxmlformats.org/officeDocument/2006/relationships/tags" Target="../tags/tag862.xml"/><Relationship Id="rId1" Type="http://schemas.openxmlformats.org/officeDocument/2006/relationships/tags" Target="../tags/tag853.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50.xml"/><Relationship Id="rId4" Type="http://schemas.openxmlformats.org/officeDocument/2006/relationships/tags" Target="../tags/tag871.xml"/><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s>
</file>

<file path=ppt/slides/_rels/slide27.xml.rels><?xml version="1.0" encoding="UTF-8" standalone="yes"?>
<Relationships xmlns="http://schemas.openxmlformats.org/package/2006/relationships"><Relationship Id="rId9" Type="http://schemas.openxmlformats.org/officeDocument/2006/relationships/tags" Target="../tags/tag880.xml"/><Relationship Id="rId8" Type="http://schemas.openxmlformats.org/officeDocument/2006/relationships/tags" Target="../tags/tag879.xml"/><Relationship Id="rId7" Type="http://schemas.openxmlformats.org/officeDocument/2006/relationships/tags" Target="../tags/tag878.xml"/><Relationship Id="rId6" Type="http://schemas.openxmlformats.org/officeDocument/2006/relationships/tags" Target="../tags/tag877.xml"/><Relationship Id="rId5" Type="http://schemas.openxmlformats.org/officeDocument/2006/relationships/tags" Target="../tags/tag876.xml"/><Relationship Id="rId4" Type="http://schemas.openxmlformats.org/officeDocument/2006/relationships/tags" Target="../tags/tag875.xml"/><Relationship Id="rId3" Type="http://schemas.openxmlformats.org/officeDocument/2006/relationships/tags" Target="../tags/tag874.xml"/><Relationship Id="rId20" Type="http://schemas.openxmlformats.org/officeDocument/2006/relationships/slideLayout" Target="../slideLayouts/slideLayout31.xml"/><Relationship Id="rId2" Type="http://schemas.openxmlformats.org/officeDocument/2006/relationships/tags" Target="../tags/tag873.xml"/><Relationship Id="rId19" Type="http://schemas.openxmlformats.org/officeDocument/2006/relationships/tags" Target="../tags/tag889.xml"/><Relationship Id="rId18" Type="http://schemas.openxmlformats.org/officeDocument/2006/relationships/image" Target="../media/image47.png"/><Relationship Id="rId17" Type="http://schemas.openxmlformats.org/officeDocument/2006/relationships/tags" Target="../tags/tag888.xml"/><Relationship Id="rId16" Type="http://schemas.openxmlformats.org/officeDocument/2006/relationships/tags" Target="../tags/tag887.xml"/><Relationship Id="rId15" Type="http://schemas.openxmlformats.org/officeDocument/2006/relationships/tags" Target="../tags/tag886.xml"/><Relationship Id="rId14" Type="http://schemas.openxmlformats.org/officeDocument/2006/relationships/tags" Target="../tags/tag885.xml"/><Relationship Id="rId13" Type="http://schemas.openxmlformats.org/officeDocument/2006/relationships/tags" Target="../tags/tag884.xml"/><Relationship Id="rId12" Type="http://schemas.openxmlformats.org/officeDocument/2006/relationships/tags" Target="../tags/tag883.xml"/><Relationship Id="rId11" Type="http://schemas.openxmlformats.org/officeDocument/2006/relationships/tags" Target="../tags/tag882.xml"/><Relationship Id="rId10" Type="http://schemas.openxmlformats.org/officeDocument/2006/relationships/tags" Target="../tags/tag881.xml"/><Relationship Id="rId1" Type="http://schemas.openxmlformats.org/officeDocument/2006/relationships/tags" Target="../tags/tag872.xml"/></Relationships>
</file>

<file path=ppt/slides/_rels/slide28.xml.rels><?xml version="1.0" encoding="UTF-8" standalone="yes"?>
<Relationships xmlns="http://schemas.openxmlformats.org/package/2006/relationships"><Relationship Id="rId9" Type="http://schemas.openxmlformats.org/officeDocument/2006/relationships/image" Target="../media/image48.png"/><Relationship Id="rId8" Type="http://schemas.openxmlformats.org/officeDocument/2006/relationships/tags" Target="../tags/tag897.xml"/><Relationship Id="rId7" Type="http://schemas.openxmlformats.org/officeDocument/2006/relationships/tags" Target="../tags/tag896.xml"/><Relationship Id="rId6" Type="http://schemas.openxmlformats.org/officeDocument/2006/relationships/tags" Target="../tags/tag895.xml"/><Relationship Id="rId5" Type="http://schemas.openxmlformats.org/officeDocument/2006/relationships/tags" Target="../tags/tag894.xml"/><Relationship Id="rId4" Type="http://schemas.openxmlformats.org/officeDocument/2006/relationships/tags" Target="../tags/tag893.xml"/><Relationship Id="rId3" Type="http://schemas.openxmlformats.org/officeDocument/2006/relationships/tags" Target="../tags/tag892.xml"/><Relationship Id="rId2" Type="http://schemas.openxmlformats.org/officeDocument/2006/relationships/tags" Target="../tags/tag891.xml"/><Relationship Id="rId11" Type="http://schemas.openxmlformats.org/officeDocument/2006/relationships/slideLayout" Target="../slideLayouts/slideLayout30.xml"/><Relationship Id="rId10" Type="http://schemas.openxmlformats.org/officeDocument/2006/relationships/tags" Target="../tags/tag898.xml"/><Relationship Id="rId1" Type="http://schemas.openxmlformats.org/officeDocument/2006/relationships/tags" Target="../tags/tag890.xml"/></Relationships>
</file>

<file path=ppt/slides/_rels/slide29.xml.rels><?xml version="1.0" encoding="UTF-8" standalone="yes"?>
<Relationships xmlns="http://schemas.openxmlformats.org/package/2006/relationships"><Relationship Id="rId9" Type="http://schemas.openxmlformats.org/officeDocument/2006/relationships/tags" Target="../tags/tag905.xml"/><Relationship Id="rId8" Type="http://schemas.openxmlformats.org/officeDocument/2006/relationships/tags" Target="../tags/tag904.xml"/><Relationship Id="rId7" Type="http://schemas.openxmlformats.org/officeDocument/2006/relationships/tags" Target="../tags/tag903.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tags" Target="../tags/tag902.xml"/><Relationship Id="rId34" Type="http://schemas.openxmlformats.org/officeDocument/2006/relationships/slideLayout" Target="../slideLayouts/slideLayout29.xml"/><Relationship Id="rId33" Type="http://schemas.openxmlformats.org/officeDocument/2006/relationships/tags" Target="../tags/tag921.xml"/><Relationship Id="rId32" Type="http://schemas.openxmlformats.org/officeDocument/2006/relationships/tags" Target="../tags/tag920.xml"/><Relationship Id="rId31" Type="http://schemas.openxmlformats.org/officeDocument/2006/relationships/tags" Target="../tags/tag919.xml"/><Relationship Id="rId30" Type="http://schemas.openxmlformats.org/officeDocument/2006/relationships/image" Target="../media/image52.svg"/><Relationship Id="rId3" Type="http://schemas.openxmlformats.org/officeDocument/2006/relationships/tags" Target="../tags/tag901.xml"/><Relationship Id="rId29" Type="http://schemas.openxmlformats.org/officeDocument/2006/relationships/image" Target="../media/image51.png"/><Relationship Id="rId28" Type="http://schemas.openxmlformats.org/officeDocument/2006/relationships/tags" Target="../tags/tag918.xml"/><Relationship Id="rId27" Type="http://schemas.openxmlformats.org/officeDocument/2006/relationships/tags" Target="../tags/tag917.xml"/><Relationship Id="rId26" Type="http://schemas.openxmlformats.org/officeDocument/2006/relationships/tags" Target="../tags/tag916.xml"/><Relationship Id="rId25" Type="http://schemas.openxmlformats.org/officeDocument/2006/relationships/tags" Target="../tags/tag915.xml"/><Relationship Id="rId24" Type="http://schemas.openxmlformats.org/officeDocument/2006/relationships/image" Target="../media/image50.svg"/><Relationship Id="rId23" Type="http://schemas.openxmlformats.org/officeDocument/2006/relationships/image" Target="../media/image49.png"/><Relationship Id="rId22" Type="http://schemas.openxmlformats.org/officeDocument/2006/relationships/tags" Target="../tags/tag914.xml"/><Relationship Id="rId21" Type="http://schemas.openxmlformats.org/officeDocument/2006/relationships/tags" Target="../tags/tag913.xml"/><Relationship Id="rId20" Type="http://schemas.openxmlformats.org/officeDocument/2006/relationships/tags" Target="../tags/tag912.xml"/><Relationship Id="rId2" Type="http://schemas.openxmlformats.org/officeDocument/2006/relationships/tags" Target="../tags/tag900.xml"/><Relationship Id="rId19" Type="http://schemas.openxmlformats.org/officeDocument/2006/relationships/tags" Target="../tags/tag911.xml"/><Relationship Id="rId18" Type="http://schemas.openxmlformats.org/officeDocument/2006/relationships/image" Target="../media/image39.svg"/><Relationship Id="rId17" Type="http://schemas.openxmlformats.org/officeDocument/2006/relationships/image" Target="../media/image38.png"/><Relationship Id="rId16" Type="http://schemas.openxmlformats.org/officeDocument/2006/relationships/tags" Target="../tags/tag910.xml"/><Relationship Id="rId15" Type="http://schemas.openxmlformats.org/officeDocument/2006/relationships/tags" Target="../tags/tag909.xml"/><Relationship Id="rId14" Type="http://schemas.openxmlformats.org/officeDocument/2006/relationships/tags" Target="../tags/tag908.xml"/><Relationship Id="rId13" Type="http://schemas.openxmlformats.org/officeDocument/2006/relationships/tags" Target="../tags/tag907.xml"/><Relationship Id="rId12" Type="http://schemas.openxmlformats.org/officeDocument/2006/relationships/image" Target="../media/image19.svg"/><Relationship Id="rId11" Type="http://schemas.openxmlformats.org/officeDocument/2006/relationships/image" Target="../media/image18.png"/><Relationship Id="rId10" Type="http://schemas.openxmlformats.org/officeDocument/2006/relationships/tags" Target="../tags/tag906.xml"/><Relationship Id="rId1" Type="http://schemas.openxmlformats.org/officeDocument/2006/relationships/tags" Target="../tags/tag899.xml"/></Relationships>
</file>

<file path=ppt/slides/_rels/slide3.xml.rels><?xml version="1.0" encoding="UTF-8" standalone="yes"?>
<Relationships xmlns="http://schemas.openxmlformats.org/package/2006/relationships"><Relationship Id="rId9" Type="http://schemas.openxmlformats.org/officeDocument/2006/relationships/tags" Target="../tags/tag666.xml"/><Relationship Id="rId8" Type="http://schemas.openxmlformats.org/officeDocument/2006/relationships/tags" Target="../tags/tag665.xml"/><Relationship Id="rId7" Type="http://schemas.openxmlformats.org/officeDocument/2006/relationships/tags" Target="../tags/tag664.xml"/><Relationship Id="rId6" Type="http://schemas.openxmlformats.org/officeDocument/2006/relationships/tags" Target="../tags/tag663.xml"/><Relationship Id="rId5" Type="http://schemas.openxmlformats.org/officeDocument/2006/relationships/tags" Target="../tags/tag662.xml"/><Relationship Id="rId4" Type="http://schemas.openxmlformats.org/officeDocument/2006/relationships/tags" Target="../tags/tag661.xml"/><Relationship Id="rId3" Type="http://schemas.openxmlformats.org/officeDocument/2006/relationships/image" Target="../media/image1.jpeg"/><Relationship Id="rId2" Type="http://schemas.openxmlformats.org/officeDocument/2006/relationships/tags" Target="../tags/tag660.xml"/><Relationship Id="rId14" Type="http://schemas.openxmlformats.org/officeDocument/2006/relationships/slideLayout" Target="../slideLayouts/slideLayout48.xml"/><Relationship Id="rId13" Type="http://schemas.openxmlformats.org/officeDocument/2006/relationships/tags" Target="../tags/tag670.xml"/><Relationship Id="rId12" Type="http://schemas.openxmlformats.org/officeDocument/2006/relationships/tags" Target="../tags/tag669.xml"/><Relationship Id="rId11" Type="http://schemas.openxmlformats.org/officeDocument/2006/relationships/tags" Target="../tags/tag668.xml"/><Relationship Id="rId10" Type="http://schemas.openxmlformats.org/officeDocument/2006/relationships/tags" Target="../tags/tag667.xml"/><Relationship Id="rId1" Type="http://schemas.openxmlformats.org/officeDocument/2006/relationships/tags" Target="../tags/tag659.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50.xml"/><Relationship Id="rId4" Type="http://schemas.openxmlformats.org/officeDocument/2006/relationships/tags" Target="../tags/tag922.xml"/><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image" Target="../media/image53.png"/></Relationships>
</file>

<file path=ppt/slides/_rels/slide31.xml.rels><?xml version="1.0" encoding="UTF-8" standalone="yes"?>
<Relationships xmlns="http://schemas.openxmlformats.org/package/2006/relationships"><Relationship Id="rId9" Type="http://schemas.openxmlformats.org/officeDocument/2006/relationships/tags" Target="../tags/tag931.xml"/><Relationship Id="rId8" Type="http://schemas.openxmlformats.org/officeDocument/2006/relationships/tags" Target="../tags/tag930.xml"/><Relationship Id="rId7" Type="http://schemas.openxmlformats.org/officeDocument/2006/relationships/tags" Target="../tags/tag929.xml"/><Relationship Id="rId6" Type="http://schemas.openxmlformats.org/officeDocument/2006/relationships/tags" Target="../tags/tag928.xml"/><Relationship Id="rId5" Type="http://schemas.openxmlformats.org/officeDocument/2006/relationships/tags" Target="../tags/tag927.xml"/><Relationship Id="rId4" Type="http://schemas.openxmlformats.org/officeDocument/2006/relationships/tags" Target="../tags/tag926.xml"/><Relationship Id="rId3" Type="http://schemas.openxmlformats.org/officeDocument/2006/relationships/tags" Target="../tags/tag925.xml"/><Relationship Id="rId2" Type="http://schemas.openxmlformats.org/officeDocument/2006/relationships/tags" Target="../tags/tag924.xml"/><Relationship Id="rId15" Type="http://schemas.openxmlformats.org/officeDocument/2006/relationships/slideLayout" Target="../slideLayouts/slideLayout28.xml"/><Relationship Id="rId14" Type="http://schemas.openxmlformats.org/officeDocument/2006/relationships/tags" Target="../tags/tag934.xml"/><Relationship Id="rId13" Type="http://schemas.openxmlformats.org/officeDocument/2006/relationships/image" Target="../media/image57.png"/><Relationship Id="rId12" Type="http://schemas.openxmlformats.org/officeDocument/2006/relationships/image" Target="../media/image56.png"/><Relationship Id="rId11" Type="http://schemas.openxmlformats.org/officeDocument/2006/relationships/tags" Target="../tags/tag933.xml"/><Relationship Id="rId10" Type="http://schemas.openxmlformats.org/officeDocument/2006/relationships/tags" Target="../tags/tag932.xml"/><Relationship Id="rId1" Type="http://schemas.openxmlformats.org/officeDocument/2006/relationships/tags" Target="../tags/tag923.xml"/></Relationships>
</file>

<file path=ppt/slides/_rels/slide32.xml.rels><?xml version="1.0" encoding="UTF-8" standalone="yes"?>
<Relationships xmlns="http://schemas.openxmlformats.org/package/2006/relationships"><Relationship Id="rId9" Type="http://schemas.openxmlformats.org/officeDocument/2006/relationships/tags" Target="../tags/tag941.xml"/><Relationship Id="rId8" Type="http://schemas.openxmlformats.org/officeDocument/2006/relationships/tags" Target="../tags/tag940.xml"/><Relationship Id="rId7" Type="http://schemas.openxmlformats.org/officeDocument/2006/relationships/image" Target="../media/image59.jpeg"/><Relationship Id="rId6" Type="http://schemas.openxmlformats.org/officeDocument/2006/relationships/tags" Target="../tags/tag939.xml"/><Relationship Id="rId5" Type="http://schemas.openxmlformats.org/officeDocument/2006/relationships/tags" Target="../tags/tag938.xml"/><Relationship Id="rId4" Type="http://schemas.openxmlformats.org/officeDocument/2006/relationships/tags" Target="../tags/tag937.xml"/><Relationship Id="rId3" Type="http://schemas.openxmlformats.org/officeDocument/2006/relationships/image" Target="../media/image58.jpeg"/><Relationship Id="rId2" Type="http://schemas.openxmlformats.org/officeDocument/2006/relationships/tags" Target="../tags/tag936.xml"/><Relationship Id="rId15" Type="http://schemas.openxmlformats.org/officeDocument/2006/relationships/slideLayout" Target="../slideLayouts/slideLayout27.xml"/><Relationship Id="rId14" Type="http://schemas.openxmlformats.org/officeDocument/2006/relationships/tags" Target="../tags/tag945.xml"/><Relationship Id="rId13" Type="http://schemas.openxmlformats.org/officeDocument/2006/relationships/tags" Target="../tags/tag944.xml"/><Relationship Id="rId12" Type="http://schemas.openxmlformats.org/officeDocument/2006/relationships/tags" Target="../tags/tag943.xml"/><Relationship Id="rId11" Type="http://schemas.openxmlformats.org/officeDocument/2006/relationships/image" Target="../media/image60.jpeg"/><Relationship Id="rId10" Type="http://schemas.openxmlformats.org/officeDocument/2006/relationships/tags" Target="../tags/tag942.xml"/><Relationship Id="rId1" Type="http://schemas.openxmlformats.org/officeDocument/2006/relationships/tags" Target="../tags/tag935.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50.xml"/><Relationship Id="rId3" Type="http://schemas.openxmlformats.org/officeDocument/2006/relationships/tags" Target="../tags/tag948.xml"/><Relationship Id="rId2" Type="http://schemas.openxmlformats.org/officeDocument/2006/relationships/tags" Target="../tags/tag947.xml"/><Relationship Id="rId1" Type="http://schemas.openxmlformats.org/officeDocument/2006/relationships/tags" Target="../tags/tag946.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50.xml"/><Relationship Id="rId3" Type="http://schemas.openxmlformats.org/officeDocument/2006/relationships/tags" Target="../tags/tag950.xml"/><Relationship Id="rId2" Type="http://schemas.openxmlformats.org/officeDocument/2006/relationships/image" Target="../media/image61.png"/><Relationship Id="rId1" Type="http://schemas.openxmlformats.org/officeDocument/2006/relationships/tags" Target="../tags/tag949.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59.xml"/><Relationship Id="rId3" Type="http://schemas.openxmlformats.org/officeDocument/2006/relationships/tags" Target="../tags/tag953.xml"/><Relationship Id="rId2" Type="http://schemas.openxmlformats.org/officeDocument/2006/relationships/tags" Target="../tags/tag952.xml"/><Relationship Id="rId1" Type="http://schemas.openxmlformats.org/officeDocument/2006/relationships/tags" Target="../tags/tag951.xml"/></Relationships>
</file>

<file path=ppt/slides/_rels/slide36.xml.rels><?xml version="1.0" encoding="UTF-8" standalone="yes"?>
<Relationships xmlns="http://schemas.openxmlformats.org/package/2006/relationships"><Relationship Id="rId9" Type="http://schemas.openxmlformats.org/officeDocument/2006/relationships/image" Target="../media/image63.jpeg"/><Relationship Id="rId8" Type="http://schemas.openxmlformats.org/officeDocument/2006/relationships/tags" Target="../tags/tag960.xml"/><Relationship Id="rId7" Type="http://schemas.openxmlformats.org/officeDocument/2006/relationships/tags" Target="../tags/tag959.xml"/><Relationship Id="rId6" Type="http://schemas.openxmlformats.org/officeDocument/2006/relationships/tags" Target="../tags/tag958.xml"/><Relationship Id="rId5" Type="http://schemas.openxmlformats.org/officeDocument/2006/relationships/tags" Target="../tags/tag957.xml"/><Relationship Id="rId4" Type="http://schemas.openxmlformats.org/officeDocument/2006/relationships/image" Target="../media/image62.jpeg"/><Relationship Id="rId3" Type="http://schemas.openxmlformats.org/officeDocument/2006/relationships/tags" Target="../tags/tag956.xml"/><Relationship Id="rId2" Type="http://schemas.openxmlformats.org/officeDocument/2006/relationships/tags" Target="../tags/tag955.xml"/><Relationship Id="rId13" Type="http://schemas.openxmlformats.org/officeDocument/2006/relationships/slideLayout" Target="../slideLayouts/slideLayout26.xml"/><Relationship Id="rId12" Type="http://schemas.openxmlformats.org/officeDocument/2006/relationships/tags" Target="../tags/tag963.xml"/><Relationship Id="rId11" Type="http://schemas.openxmlformats.org/officeDocument/2006/relationships/tags" Target="../tags/tag962.xml"/><Relationship Id="rId10" Type="http://schemas.openxmlformats.org/officeDocument/2006/relationships/tags" Target="../tags/tag961.xml"/><Relationship Id="rId1" Type="http://schemas.openxmlformats.org/officeDocument/2006/relationships/tags" Target="../tags/tag954.xml"/></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25.xml"/><Relationship Id="rId6" Type="http://schemas.openxmlformats.org/officeDocument/2006/relationships/tags" Target="../tags/tag969.xml"/><Relationship Id="rId5" Type="http://schemas.openxmlformats.org/officeDocument/2006/relationships/tags" Target="../tags/tag968.xml"/><Relationship Id="rId4" Type="http://schemas.openxmlformats.org/officeDocument/2006/relationships/tags" Target="../tags/tag967.xml"/><Relationship Id="rId3" Type="http://schemas.openxmlformats.org/officeDocument/2006/relationships/tags" Target="../tags/tag966.xml"/><Relationship Id="rId2" Type="http://schemas.openxmlformats.org/officeDocument/2006/relationships/tags" Target="../tags/tag965.xml"/><Relationship Id="rId1" Type="http://schemas.openxmlformats.org/officeDocument/2006/relationships/tags" Target="../tags/tag964.xml"/></Relationships>
</file>

<file path=ppt/slides/_rels/slide38.xml.rels><?xml version="1.0" encoding="UTF-8" standalone="yes"?>
<Relationships xmlns="http://schemas.openxmlformats.org/package/2006/relationships"><Relationship Id="rId9" Type="http://schemas.openxmlformats.org/officeDocument/2006/relationships/tags" Target="../tags/tag976.xml"/><Relationship Id="rId8" Type="http://schemas.openxmlformats.org/officeDocument/2006/relationships/image" Target="../media/image65.jpeg"/><Relationship Id="rId7" Type="http://schemas.openxmlformats.org/officeDocument/2006/relationships/tags" Target="../tags/tag975.xml"/><Relationship Id="rId6" Type="http://schemas.openxmlformats.org/officeDocument/2006/relationships/tags" Target="../tags/tag974.xml"/><Relationship Id="rId5" Type="http://schemas.openxmlformats.org/officeDocument/2006/relationships/tags" Target="../tags/tag973.xml"/><Relationship Id="rId4" Type="http://schemas.openxmlformats.org/officeDocument/2006/relationships/image" Target="../media/image64.jpeg"/><Relationship Id="rId3" Type="http://schemas.openxmlformats.org/officeDocument/2006/relationships/tags" Target="../tags/tag972.xml"/><Relationship Id="rId2" Type="http://schemas.openxmlformats.org/officeDocument/2006/relationships/tags" Target="../tags/tag971.xml"/><Relationship Id="rId12" Type="http://schemas.openxmlformats.org/officeDocument/2006/relationships/slideLayout" Target="../slideLayouts/slideLayout24.xml"/><Relationship Id="rId11" Type="http://schemas.openxmlformats.org/officeDocument/2006/relationships/tags" Target="../tags/tag978.xml"/><Relationship Id="rId10" Type="http://schemas.openxmlformats.org/officeDocument/2006/relationships/tags" Target="../tags/tag977.xml"/><Relationship Id="rId1" Type="http://schemas.openxmlformats.org/officeDocument/2006/relationships/tags" Target="../tags/tag970.xml"/></Relationships>
</file>

<file path=ppt/slides/_rels/slide39.xml.rels><?xml version="1.0" encoding="UTF-8" standalone="yes"?>
<Relationships xmlns="http://schemas.openxmlformats.org/package/2006/relationships"><Relationship Id="rId9" Type="http://schemas.openxmlformats.org/officeDocument/2006/relationships/tags" Target="../tags/tag985.xml"/><Relationship Id="rId8" Type="http://schemas.openxmlformats.org/officeDocument/2006/relationships/tags" Target="../tags/tag984.xml"/><Relationship Id="rId7" Type="http://schemas.openxmlformats.org/officeDocument/2006/relationships/tags" Target="../tags/tag983.xml"/><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tags" Target="../tags/tag982.xml"/><Relationship Id="rId3" Type="http://schemas.openxmlformats.org/officeDocument/2006/relationships/tags" Target="../tags/tag981.xml"/><Relationship Id="rId20" Type="http://schemas.openxmlformats.org/officeDocument/2006/relationships/slideLayout" Target="../slideLayouts/slideLayout23.xml"/><Relationship Id="rId2" Type="http://schemas.openxmlformats.org/officeDocument/2006/relationships/tags" Target="../tags/tag980.xml"/><Relationship Id="rId19" Type="http://schemas.openxmlformats.org/officeDocument/2006/relationships/tags" Target="../tags/tag991.xml"/><Relationship Id="rId18" Type="http://schemas.openxmlformats.org/officeDocument/2006/relationships/tags" Target="../tags/tag990.xml"/><Relationship Id="rId17" Type="http://schemas.openxmlformats.org/officeDocument/2006/relationships/tags" Target="../tags/tag989.xml"/><Relationship Id="rId16" Type="http://schemas.openxmlformats.org/officeDocument/2006/relationships/image" Target="../media/image71.svg"/><Relationship Id="rId15" Type="http://schemas.openxmlformats.org/officeDocument/2006/relationships/image" Target="../media/image70.png"/><Relationship Id="rId14" Type="http://schemas.openxmlformats.org/officeDocument/2006/relationships/tags" Target="../tags/tag988.xml"/><Relationship Id="rId13" Type="http://schemas.openxmlformats.org/officeDocument/2006/relationships/tags" Target="../tags/tag987.xml"/><Relationship Id="rId12" Type="http://schemas.openxmlformats.org/officeDocument/2006/relationships/tags" Target="../tags/tag986.xml"/><Relationship Id="rId11" Type="http://schemas.openxmlformats.org/officeDocument/2006/relationships/image" Target="../media/image69.svg"/><Relationship Id="rId10" Type="http://schemas.openxmlformats.org/officeDocument/2006/relationships/image" Target="../media/image68.png"/><Relationship Id="rId1" Type="http://schemas.openxmlformats.org/officeDocument/2006/relationships/tags" Target="../tags/tag979.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59.xml"/><Relationship Id="rId3" Type="http://schemas.openxmlformats.org/officeDocument/2006/relationships/tags" Target="../tags/tag673.xml"/><Relationship Id="rId2" Type="http://schemas.openxmlformats.org/officeDocument/2006/relationships/tags" Target="../tags/tag672.xml"/><Relationship Id="rId1" Type="http://schemas.openxmlformats.org/officeDocument/2006/relationships/tags" Target="../tags/tag671.xml"/></Relationships>
</file>

<file path=ppt/slides/_rels/slide40.xml.rels><?xml version="1.0" encoding="UTF-8" standalone="yes"?>
<Relationships xmlns="http://schemas.openxmlformats.org/package/2006/relationships"><Relationship Id="rId9" Type="http://schemas.openxmlformats.org/officeDocument/2006/relationships/tags" Target="../tags/tag1000.xml"/><Relationship Id="rId8" Type="http://schemas.openxmlformats.org/officeDocument/2006/relationships/tags" Target="../tags/tag999.xml"/><Relationship Id="rId7" Type="http://schemas.openxmlformats.org/officeDocument/2006/relationships/tags" Target="../tags/tag998.xml"/><Relationship Id="rId6" Type="http://schemas.openxmlformats.org/officeDocument/2006/relationships/tags" Target="../tags/tag997.xml"/><Relationship Id="rId5" Type="http://schemas.openxmlformats.org/officeDocument/2006/relationships/tags" Target="../tags/tag996.xml"/><Relationship Id="rId4" Type="http://schemas.openxmlformats.org/officeDocument/2006/relationships/tags" Target="../tags/tag995.xml"/><Relationship Id="rId3" Type="http://schemas.openxmlformats.org/officeDocument/2006/relationships/tags" Target="../tags/tag994.xml"/><Relationship Id="rId2" Type="http://schemas.openxmlformats.org/officeDocument/2006/relationships/tags" Target="../tags/tag993.xml"/><Relationship Id="rId14" Type="http://schemas.openxmlformats.org/officeDocument/2006/relationships/slideLayout" Target="../slideLayouts/slideLayout22.xml"/><Relationship Id="rId13" Type="http://schemas.openxmlformats.org/officeDocument/2006/relationships/tags" Target="../tags/tag1003.xml"/><Relationship Id="rId12" Type="http://schemas.openxmlformats.org/officeDocument/2006/relationships/image" Target="../media/image72.png"/><Relationship Id="rId11" Type="http://schemas.openxmlformats.org/officeDocument/2006/relationships/tags" Target="../tags/tag1002.xml"/><Relationship Id="rId10" Type="http://schemas.openxmlformats.org/officeDocument/2006/relationships/tags" Target="../tags/tag1001.xml"/><Relationship Id="rId1" Type="http://schemas.openxmlformats.org/officeDocument/2006/relationships/tags" Target="../tags/tag992.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50.xml"/><Relationship Id="rId4" Type="http://schemas.openxmlformats.org/officeDocument/2006/relationships/tags" Target="../tags/tag1005.xml"/><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tags" Target="../tags/tag1004.xml"/></Relationships>
</file>

<file path=ppt/slides/_rels/slide42.xml.rels><?xml version="1.0" encoding="UTF-8" standalone="yes"?>
<Relationships xmlns="http://schemas.openxmlformats.org/package/2006/relationships"><Relationship Id="rId9" Type="http://schemas.openxmlformats.org/officeDocument/2006/relationships/image" Target="../media/image75.png"/><Relationship Id="rId8" Type="http://schemas.openxmlformats.org/officeDocument/2006/relationships/tags" Target="../tags/tag1013.xml"/><Relationship Id="rId7" Type="http://schemas.openxmlformats.org/officeDocument/2006/relationships/tags" Target="../tags/tag1012.xml"/><Relationship Id="rId6" Type="http://schemas.openxmlformats.org/officeDocument/2006/relationships/tags" Target="../tags/tag1011.xml"/><Relationship Id="rId5" Type="http://schemas.openxmlformats.org/officeDocument/2006/relationships/tags" Target="../tags/tag1010.xml"/><Relationship Id="rId4" Type="http://schemas.openxmlformats.org/officeDocument/2006/relationships/tags" Target="../tags/tag1009.xml"/><Relationship Id="rId3" Type="http://schemas.openxmlformats.org/officeDocument/2006/relationships/tags" Target="../tags/tag1008.xml"/><Relationship Id="rId2" Type="http://schemas.openxmlformats.org/officeDocument/2006/relationships/tags" Target="../tags/tag1007.xml"/><Relationship Id="rId13" Type="http://schemas.openxmlformats.org/officeDocument/2006/relationships/slideLayout" Target="../slideLayouts/slideLayout21.xml"/><Relationship Id="rId12" Type="http://schemas.openxmlformats.org/officeDocument/2006/relationships/tags" Target="../tags/tag1014.xml"/><Relationship Id="rId11" Type="http://schemas.openxmlformats.org/officeDocument/2006/relationships/image" Target="../media/image77.png"/><Relationship Id="rId10" Type="http://schemas.openxmlformats.org/officeDocument/2006/relationships/image" Target="../media/image76.png"/><Relationship Id="rId1" Type="http://schemas.openxmlformats.org/officeDocument/2006/relationships/tags" Target="../tags/tag1006.xml"/></Relationships>
</file>

<file path=ppt/slides/_rels/slide43.xml.rels><?xml version="1.0" encoding="UTF-8" standalone="yes"?>
<Relationships xmlns="http://schemas.openxmlformats.org/package/2006/relationships"><Relationship Id="rId9" Type="http://schemas.openxmlformats.org/officeDocument/2006/relationships/tags" Target="../tags/tag1023.xml"/><Relationship Id="rId8" Type="http://schemas.openxmlformats.org/officeDocument/2006/relationships/tags" Target="../tags/tag1022.xml"/><Relationship Id="rId7" Type="http://schemas.openxmlformats.org/officeDocument/2006/relationships/tags" Target="../tags/tag1021.xml"/><Relationship Id="rId6" Type="http://schemas.openxmlformats.org/officeDocument/2006/relationships/tags" Target="../tags/tag1020.xml"/><Relationship Id="rId5" Type="http://schemas.openxmlformats.org/officeDocument/2006/relationships/tags" Target="../tags/tag1019.xml"/><Relationship Id="rId4" Type="http://schemas.openxmlformats.org/officeDocument/2006/relationships/tags" Target="../tags/tag1018.xml"/><Relationship Id="rId3" Type="http://schemas.openxmlformats.org/officeDocument/2006/relationships/tags" Target="../tags/tag1017.xml"/><Relationship Id="rId2" Type="http://schemas.openxmlformats.org/officeDocument/2006/relationships/tags" Target="../tags/tag1016.xml"/><Relationship Id="rId14" Type="http://schemas.openxmlformats.org/officeDocument/2006/relationships/slideLayout" Target="../slideLayouts/slideLayout20.xml"/><Relationship Id="rId13" Type="http://schemas.openxmlformats.org/officeDocument/2006/relationships/tags" Target="../tags/tag1025.xml"/><Relationship Id="rId12" Type="http://schemas.openxmlformats.org/officeDocument/2006/relationships/image" Target="../media/image79.png"/><Relationship Id="rId11" Type="http://schemas.openxmlformats.org/officeDocument/2006/relationships/image" Target="../media/image78.png"/><Relationship Id="rId10" Type="http://schemas.openxmlformats.org/officeDocument/2006/relationships/tags" Target="../tags/tag1024.xml"/><Relationship Id="rId1" Type="http://schemas.openxmlformats.org/officeDocument/2006/relationships/tags" Target="../tags/tag1015.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50.xml"/><Relationship Id="rId3" Type="http://schemas.openxmlformats.org/officeDocument/2006/relationships/tags" Target="../tags/tag1027.xml"/><Relationship Id="rId2" Type="http://schemas.openxmlformats.org/officeDocument/2006/relationships/image" Target="../media/image80.png"/><Relationship Id="rId1" Type="http://schemas.openxmlformats.org/officeDocument/2006/relationships/tags" Target="../tags/tag1026.xml"/></Relationships>
</file>

<file path=ppt/slides/_rels/slide45.xml.rels><?xml version="1.0" encoding="UTF-8" standalone="yes"?>
<Relationships xmlns="http://schemas.openxmlformats.org/package/2006/relationships"><Relationship Id="rId9" Type="http://schemas.openxmlformats.org/officeDocument/2006/relationships/image" Target="../media/image82.png"/><Relationship Id="rId8" Type="http://schemas.openxmlformats.org/officeDocument/2006/relationships/image" Target="../media/image81.png"/><Relationship Id="rId7" Type="http://schemas.openxmlformats.org/officeDocument/2006/relationships/tags" Target="../tags/tag1034.xml"/><Relationship Id="rId6" Type="http://schemas.openxmlformats.org/officeDocument/2006/relationships/tags" Target="../tags/tag1033.xml"/><Relationship Id="rId5" Type="http://schemas.openxmlformats.org/officeDocument/2006/relationships/tags" Target="../tags/tag1032.xml"/><Relationship Id="rId4" Type="http://schemas.openxmlformats.org/officeDocument/2006/relationships/tags" Target="../tags/tag1031.xml"/><Relationship Id="rId3" Type="http://schemas.openxmlformats.org/officeDocument/2006/relationships/tags" Target="../tags/tag1030.xml"/><Relationship Id="rId2" Type="http://schemas.openxmlformats.org/officeDocument/2006/relationships/tags" Target="../tags/tag1029.xml"/><Relationship Id="rId11" Type="http://schemas.openxmlformats.org/officeDocument/2006/relationships/slideLayout" Target="../slideLayouts/slideLayout19.xml"/><Relationship Id="rId10" Type="http://schemas.openxmlformats.org/officeDocument/2006/relationships/tags" Target="../tags/tag1035.xml"/><Relationship Id="rId1" Type="http://schemas.openxmlformats.org/officeDocument/2006/relationships/tags" Target="../tags/tag1028.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50.xml"/><Relationship Id="rId3" Type="http://schemas.openxmlformats.org/officeDocument/2006/relationships/tags" Target="../tags/tag1037.xml"/><Relationship Id="rId2" Type="http://schemas.openxmlformats.org/officeDocument/2006/relationships/image" Target="../media/image83.png"/><Relationship Id="rId1" Type="http://schemas.openxmlformats.org/officeDocument/2006/relationships/tags" Target="../tags/tag1036.xml"/></Relationships>
</file>

<file path=ppt/slides/_rels/slide47.xml.rels><?xml version="1.0" encoding="UTF-8" standalone="yes"?>
<Relationships xmlns="http://schemas.openxmlformats.org/package/2006/relationships"><Relationship Id="rId9" Type="http://schemas.openxmlformats.org/officeDocument/2006/relationships/tags" Target="../tags/tag1045.xml"/><Relationship Id="rId8" Type="http://schemas.openxmlformats.org/officeDocument/2006/relationships/image" Target="../media/image84.png"/><Relationship Id="rId7" Type="http://schemas.openxmlformats.org/officeDocument/2006/relationships/tags" Target="../tags/tag1044.xml"/><Relationship Id="rId6" Type="http://schemas.openxmlformats.org/officeDocument/2006/relationships/tags" Target="../tags/tag1043.xml"/><Relationship Id="rId5" Type="http://schemas.openxmlformats.org/officeDocument/2006/relationships/tags" Target="../tags/tag1042.xml"/><Relationship Id="rId4" Type="http://schemas.openxmlformats.org/officeDocument/2006/relationships/tags" Target="../tags/tag1041.xml"/><Relationship Id="rId3" Type="http://schemas.openxmlformats.org/officeDocument/2006/relationships/tags" Target="../tags/tag1040.xml"/><Relationship Id="rId2" Type="http://schemas.openxmlformats.org/officeDocument/2006/relationships/tags" Target="../tags/tag1039.xml"/><Relationship Id="rId10" Type="http://schemas.openxmlformats.org/officeDocument/2006/relationships/slideLayout" Target="../slideLayouts/slideLayout18.xml"/><Relationship Id="rId1" Type="http://schemas.openxmlformats.org/officeDocument/2006/relationships/tags" Target="../tags/tag1038.xml"/></Relationships>
</file>

<file path=ppt/slides/_rels/slide48.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1050.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tags" Target="../tags/tag1049.xml"/><Relationship Id="rId3" Type="http://schemas.openxmlformats.org/officeDocument/2006/relationships/tags" Target="../tags/tag1048.xml"/><Relationship Id="rId2" Type="http://schemas.openxmlformats.org/officeDocument/2006/relationships/tags" Target="../tags/tag1047.xml"/><Relationship Id="rId1" Type="http://schemas.openxmlformats.org/officeDocument/2006/relationships/tags" Target="../tags/tag1046.xml"/></Relationships>
</file>

<file path=ppt/slides/_rels/slide49.xml.rels><?xml version="1.0" encoding="UTF-8" standalone="yes"?>
<Relationships xmlns="http://schemas.openxmlformats.org/package/2006/relationships"><Relationship Id="rId9" Type="http://schemas.openxmlformats.org/officeDocument/2006/relationships/image" Target="../media/image88.png"/><Relationship Id="rId8" Type="http://schemas.openxmlformats.org/officeDocument/2006/relationships/image" Target="../media/image87.png"/><Relationship Id="rId7" Type="http://schemas.openxmlformats.org/officeDocument/2006/relationships/tags" Target="../tags/tag1057.xml"/><Relationship Id="rId6" Type="http://schemas.openxmlformats.org/officeDocument/2006/relationships/tags" Target="../tags/tag1056.xml"/><Relationship Id="rId5" Type="http://schemas.openxmlformats.org/officeDocument/2006/relationships/tags" Target="../tags/tag1055.xml"/><Relationship Id="rId4" Type="http://schemas.openxmlformats.org/officeDocument/2006/relationships/tags" Target="../tags/tag1054.xml"/><Relationship Id="rId3" Type="http://schemas.openxmlformats.org/officeDocument/2006/relationships/tags" Target="../tags/tag1053.xml"/><Relationship Id="rId2" Type="http://schemas.openxmlformats.org/officeDocument/2006/relationships/tags" Target="../tags/tag1052.xml"/><Relationship Id="rId11" Type="http://schemas.openxmlformats.org/officeDocument/2006/relationships/slideLayout" Target="../slideLayouts/slideLayout16.xml"/><Relationship Id="rId10" Type="http://schemas.openxmlformats.org/officeDocument/2006/relationships/tags" Target="../tags/tag1058.xml"/><Relationship Id="rId1" Type="http://schemas.openxmlformats.org/officeDocument/2006/relationships/tags" Target="../tags/tag1051.xml"/></Relationships>
</file>

<file path=ppt/slides/_rels/slide5.xml.rels><?xml version="1.0" encoding="UTF-8" standalone="yes"?>
<Relationships xmlns="http://schemas.openxmlformats.org/package/2006/relationships"><Relationship Id="rId9" Type="http://schemas.openxmlformats.org/officeDocument/2006/relationships/image" Target="../media/image3.jpeg"/><Relationship Id="rId8" Type="http://schemas.openxmlformats.org/officeDocument/2006/relationships/tags" Target="../tags/tag680.xml"/><Relationship Id="rId7" Type="http://schemas.openxmlformats.org/officeDocument/2006/relationships/tags" Target="../tags/tag679.xml"/><Relationship Id="rId6" Type="http://schemas.openxmlformats.org/officeDocument/2006/relationships/tags" Target="../tags/tag678.xml"/><Relationship Id="rId5" Type="http://schemas.openxmlformats.org/officeDocument/2006/relationships/tags" Target="../tags/tag677.xml"/><Relationship Id="rId4" Type="http://schemas.openxmlformats.org/officeDocument/2006/relationships/image" Target="../media/image2.jpeg"/><Relationship Id="rId3" Type="http://schemas.openxmlformats.org/officeDocument/2006/relationships/tags" Target="../tags/tag676.xml"/><Relationship Id="rId2" Type="http://schemas.openxmlformats.org/officeDocument/2006/relationships/tags" Target="../tags/tag675.xml"/><Relationship Id="rId18" Type="http://schemas.openxmlformats.org/officeDocument/2006/relationships/slideLayout" Target="../slideLayouts/slideLayout47.xml"/><Relationship Id="rId17" Type="http://schemas.openxmlformats.org/officeDocument/2006/relationships/tags" Target="../tags/tag687.xml"/><Relationship Id="rId16" Type="http://schemas.openxmlformats.org/officeDocument/2006/relationships/tags" Target="../tags/tag686.xml"/><Relationship Id="rId15" Type="http://schemas.openxmlformats.org/officeDocument/2006/relationships/tags" Target="../tags/tag685.xml"/><Relationship Id="rId14" Type="http://schemas.openxmlformats.org/officeDocument/2006/relationships/image" Target="../media/image4.jpeg"/><Relationship Id="rId13" Type="http://schemas.openxmlformats.org/officeDocument/2006/relationships/tags" Target="../tags/tag684.xml"/><Relationship Id="rId12" Type="http://schemas.openxmlformats.org/officeDocument/2006/relationships/tags" Target="../tags/tag683.xml"/><Relationship Id="rId11" Type="http://schemas.openxmlformats.org/officeDocument/2006/relationships/tags" Target="../tags/tag682.xml"/><Relationship Id="rId10" Type="http://schemas.openxmlformats.org/officeDocument/2006/relationships/tags" Target="../tags/tag681.xml"/><Relationship Id="rId1" Type="http://schemas.openxmlformats.org/officeDocument/2006/relationships/tags" Target="../tags/tag674.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50.xml"/><Relationship Id="rId3" Type="http://schemas.openxmlformats.org/officeDocument/2006/relationships/tags" Target="../tags/tag1060.xml"/><Relationship Id="rId2" Type="http://schemas.openxmlformats.org/officeDocument/2006/relationships/image" Target="../media/image89.png"/><Relationship Id="rId1" Type="http://schemas.openxmlformats.org/officeDocument/2006/relationships/tags" Target="../tags/tag1059.xml"/></Relationships>
</file>

<file path=ppt/slides/_rels/slide51.xml.rels><?xml version="1.0" encoding="UTF-8" standalone="yes"?>
<Relationships xmlns="http://schemas.openxmlformats.org/package/2006/relationships"><Relationship Id="rId9" Type="http://schemas.openxmlformats.org/officeDocument/2006/relationships/tags" Target="../tags/tag1069.xml"/><Relationship Id="rId8" Type="http://schemas.openxmlformats.org/officeDocument/2006/relationships/tags" Target="../tags/tag1068.xml"/><Relationship Id="rId7" Type="http://schemas.openxmlformats.org/officeDocument/2006/relationships/tags" Target="../tags/tag1067.xml"/><Relationship Id="rId6" Type="http://schemas.openxmlformats.org/officeDocument/2006/relationships/tags" Target="../tags/tag1066.xml"/><Relationship Id="rId5" Type="http://schemas.openxmlformats.org/officeDocument/2006/relationships/tags" Target="../tags/tag1065.xml"/><Relationship Id="rId4" Type="http://schemas.openxmlformats.org/officeDocument/2006/relationships/tags" Target="../tags/tag1064.xml"/><Relationship Id="rId3" Type="http://schemas.openxmlformats.org/officeDocument/2006/relationships/tags" Target="../tags/tag1063.xml"/><Relationship Id="rId2" Type="http://schemas.openxmlformats.org/officeDocument/2006/relationships/tags" Target="../tags/tag1062.xml"/><Relationship Id="rId17" Type="http://schemas.openxmlformats.org/officeDocument/2006/relationships/slideLayout" Target="../slideLayouts/slideLayout15.xml"/><Relationship Id="rId16" Type="http://schemas.openxmlformats.org/officeDocument/2006/relationships/tags" Target="../tags/tag1074.xml"/><Relationship Id="rId15" Type="http://schemas.openxmlformats.org/officeDocument/2006/relationships/image" Target="../media/image91.png"/><Relationship Id="rId14" Type="http://schemas.openxmlformats.org/officeDocument/2006/relationships/image" Target="../media/image90.png"/><Relationship Id="rId13" Type="http://schemas.openxmlformats.org/officeDocument/2006/relationships/tags" Target="../tags/tag1073.xml"/><Relationship Id="rId12" Type="http://schemas.openxmlformats.org/officeDocument/2006/relationships/tags" Target="../tags/tag1072.xml"/><Relationship Id="rId11" Type="http://schemas.openxmlformats.org/officeDocument/2006/relationships/tags" Target="../tags/tag1071.xml"/><Relationship Id="rId10" Type="http://schemas.openxmlformats.org/officeDocument/2006/relationships/tags" Target="../tags/tag1070.xml"/><Relationship Id="rId1" Type="http://schemas.openxmlformats.org/officeDocument/2006/relationships/tags" Target="../tags/tag1061.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50.xml"/><Relationship Id="rId3" Type="http://schemas.openxmlformats.org/officeDocument/2006/relationships/tags" Target="../tags/tag1076.xml"/><Relationship Id="rId2" Type="http://schemas.openxmlformats.org/officeDocument/2006/relationships/image" Target="../media/image92.png"/><Relationship Id="rId1" Type="http://schemas.openxmlformats.org/officeDocument/2006/relationships/tags" Target="../tags/tag1075.xml"/></Relationships>
</file>

<file path=ppt/slides/_rels/slide53.xml.rels><?xml version="1.0" encoding="UTF-8" standalone="yes"?>
<Relationships xmlns="http://schemas.openxmlformats.org/package/2006/relationships"><Relationship Id="rId8" Type="http://schemas.openxmlformats.org/officeDocument/2006/relationships/slideLayout" Target="../slideLayouts/slideLayout14.xml"/><Relationship Id="rId7" Type="http://schemas.openxmlformats.org/officeDocument/2006/relationships/tags" Target="../tags/tag1082.xml"/><Relationship Id="rId6" Type="http://schemas.openxmlformats.org/officeDocument/2006/relationships/image" Target="../media/image93.png"/><Relationship Id="rId5" Type="http://schemas.openxmlformats.org/officeDocument/2006/relationships/tags" Target="../tags/tag1081.xml"/><Relationship Id="rId4" Type="http://schemas.openxmlformats.org/officeDocument/2006/relationships/tags" Target="../tags/tag1080.xml"/><Relationship Id="rId3" Type="http://schemas.openxmlformats.org/officeDocument/2006/relationships/tags" Target="../tags/tag1079.xml"/><Relationship Id="rId2" Type="http://schemas.openxmlformats.org/officeDocument/2006/relationships/tags" Target="../tags/tag1078.xml"/><Relationship Id="rId1" Type="http://schemas.openxmlformats.org/officeDocument/2006/relationships/tags" Target="../tags/tag1077.xml"/></Relationships>
</file>

<file path=ppt/slides/_rels/slide54.xml.rels><?xml version="1.0" encoding="UTF-8" standalone="yes"?>
<Relationships xmlns="http://schemas.openxmlformats.org/package/2006/relationships"><Relationship Id="rId9" Type="http://schemas.openxmlformats.org/officeDocument/2006/relationships/tags" Target="../tags/tag1090.xml"/><Relationship Id="rId8" Type="http://schemas.openxmlformats.org/officeDocument/2006/relationships/image" Target="../media/image94.png"/><Relationship Id="rId7" Type="http://schemas.openxmlformats.org/officeDocument/2006/relationships/tags" Target="../tags/tag1089.xml"/><Relationship Id="rId6" Type="http://schemas.openxmlformats.org/officeDocument/2006/relationships/tags" Target="../tags/tag1088.xml"/><Relationship Id="rId5" Type="http://schemas.openxmlformats.org/officeDocument/2006/relationships/tags" Target="../tags/tag1087.xml"/><Relationship Id="rId4" Type="http://schemas.openxmlformats.org/officeDocument/2006/relationships/tags" Target="../tags/tag1086.xml"/><Relationship Id="rId3" Type="http://schemas.openxmlformats.org/officeDocument/2006/relationships/tags" Target="../tags/tag1085.xml"/><Relationship Id="rId2" Type="http://schemas.openxmlformats.org/officeDocument/2006/relationships/tags" Target="../tags/tag1084.xml"/><Relationship Id="rId10" Type="http://schemas.openxmlformats.org/officeDocument/2006/relationships/slideLayout" Target="../slideLayouts/slideLayout13.xml"/><Relationship Id="rId1" Type="http://schemas.openxmlformats.org/officeDocument/2006/relationships/tags" Target="../tags/tag1083.xml"/></Relationships>
</file>

<file path=ppt/slides/_rels/slide55.xml.rels><?xml version="1.0" encoding="UTF-8" standalone="yes"?>
<Relationships xmlns="http://schemas.openxmlformats.org/package/2006/relationships"><Relationship Id="rId9" Type="http://schemas.openxmlformats.org/officeDocument/2006/relationships/tags" Target="../tags/tag1098.xml"/><Relationship Id="rId8" Type="http://schemas.openxmlformats.org/officeDocument/2006/relationships/image" Target="../media/image95.png"/><Relationship Id="rId7" Type="http://schemas.openxmlformats.org/officeDocument/2006/relationships/tags" Target="../tags/tag1097.xml"/><Relationship Id="rId6" Type="http://schemas.openxmlformats.org/officeDocument/2006/relationships/tags" Target="../tags/tag1096.xml"/><Relationship Id="rId5" Type="http://schemas.openxmlformats.org/officeDocument/2006/relationships/tags" Target="../tags/tag1095.xml"/><Relationship Id="rId4" Type="http://schemas.openxmlformats.org/officeDocument/2006/relationships/tags" Target="../tags/tag1094.xml"/><Relationship Id="rId3" Type="http://schemas.openxmlformats.org/officeDocument/2006/relationships/tags" Target="../tags/tag1093.xml"/><Relationship Id="rId2" Type="http://schemas.openxmlformats.org/officeDocument/2006/relationships/tags" Target="../tags/tag1092.xml"/><Relationship Id="rId10" Type="http://schemas.openxmlformats.org/officeDocument/2006/relationships/slideLayout" Target="../slideLayouts/slideLayout12.xml"/><Relationship Id="rId1" Type="http://schemas.openxmlformats.org/officeDocument/2006/relationships/tags" Target="../tags/tag1091.xml"/></Relationships>
</file>

<file path=ppt/slides/_rels/slide56.xml.rels><?xml version="1.0" encoding="UTF-8" standalone="yes"?>
<Relationships xmlns="http://schemas.openxmlformats.org/package/2006/relationships"><Relationship Id="rId9" Type="http://schemas.openxmlformats.org/officeDocument/2006/relationships/image" Target="../media/image97.png"/><Relationship Id="rId8" Type="http://schemas.openxmlformats.org/officeDocument/2006/relationships/image" Target="../media/image96.png"/><Relationship Id="rId7" Type="http://schemas.openxmlformats.org/officeDocument/2006/relationships/tags" Target="../tags/tag1105.xml"/><Relationship Id="rId6" Type="http://schemas.openxmlformats.org/officeDocument/2006/relationships/tags" Target="../tags/tag1104.xml"/><Relationship Id="rId5" Type="http://schemas.openxmlformats.org/officeDocument/2006/relationships/tags" Target="../tags/tag1103.xml"/><Relationship Id="rId4" Type="http://schemas.openxmlformats.org/officeDocument/2006/relationships/tags" Target="../tags/tag1102.xml"/><Relationship Id="rId3" Type="http://schemas.openxmlformats.org/officeDocument/2006/relationships/tags" Target="../tags/tag1101.xml"/><Relationship Id="rId2" Type="http://schemas.openxmlformats.org/officeDocument/2006/relationships/tags" Target="../tags/tag1100.xml"/><Relationship Id="rId11" Type="http://schemas.openxmlformats.org/officeDocument/2006/relationships/slideLayout" Target="../slideLayouts/slideLayout11.xml"/><Relationship Id="rId10" Type="http://schemas.openxmlformats.org/officeDocument/2006/relationships/tags" Target="../tags/tag1106.xml"/><Relationship Id="rId1" Type="http://schemas.openxmlformats.org/officeDocument/2006/relationships/tags" Target="../tags/tag1099.xml"/></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60.xml"/><Relationship Id="rId3" Type="http://schemas.openxmlformats.org/officeDocument/2006/relationships/tags" Target="../tags/tag1109.xml"/><Relationship Id="rId2" Type="http://schemas.openxmlformats.org/officeDocument/2006/relationships/tags" Target="../tags/tag1108.xml"/><Relationship Id="rId1" Type="http://schemas.openxmlformats.org/officeDocument/2006/relationships/tags" Target="../tags/tag1107.xml"/></Relationships>
</file>

<file path=ppt/slides/_rels/slide6.xml.rels><?xml version="1.0" encoding="UTF-8" standalone="yes"?>
<Relationships xmlns="http://schemas.openxmlformats.org/package/2006/relationships"><Relationship Id="rId9" Type="http://schemas.openxmlformats.org/officeDocument/2006/relationships/tags" Target="../tags/tag695.xml"/><Relationship Id="rId8" Type="http://schemas.openxmlformats.org/officeDocument/2006/relationships/tags" Target="../tags/tag694.xml"/><Relationship Id="rId7" Type="http://schemas.openxmlformats.org/officeDocument/2006/relationships/tags" Target="../tags/tag693.xml"/><Relationship Id="rId6" Type="http://schemas.openxmlformats.org/officeDocument/2006/relationships/tags" Target="../tags/tag692.xml"/><Relationship Id="rId5" Type="http://schemas.openxmlformats.org/officeDocument/2006/relationships/tags" Target="../tags/tag691.xml"/><Relationship Id="rId4" Type="http://schemas.openxmlformats.org/officeDocument/2006/relationships/image" Target="../media/image5.jpeg"/><Relationship Id="rId3" Type="http://schemas.openxmlformats.org/officeDocument/2006/relationships/tags" Target="../tags/tag690.xml"/><Relationship Id="rId2" Type="http://schemas.openxmlformats.org/officeDocument/2006/relationships/tags" Target="../tags/tag689.xml"/><Relationship Id="rId12" Type="http://schemas.openxmlformats.org/officeDocument/2006/relationships/slideLayout" Target="../slideLayouts/slideLayout46.xml"/><Relationship Id="rId11" Type="http://schemas.openxmlformats.org/officeDocument/2006/relationships/tags" Target="../tags/tag697.xml"/><Relationship Id="rId10" Type="http://schemas.openxmlformats.org/officeDocument/2006/relationships/tags" Target="../tags/tag696.xml"/><Relationship Id="rId1" Type="http://schemas.openxmlformats.org/officeDocument/2006/relationships/tags" Target="../tags/tag688.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45.xml"/><Relationship Id="rId7" Type="http://schemas.openxmlformats.org/officeDocument/2006/relationships/tags" Target="../tags/tag703.xml"/><Relationship Id="rId6" Type="http://schemas.openxmlformats.org/officeDocument/2006/relationships/tags" Target="../tags/tag702.xml"/><Relationship Id="rId5" Type="http://schemas.openxmlformats.org/officeDocument/2006/relationships/tags" Target="../tags/tag701.xml"/><Relationship Id="rId4" Type="http://schemas.openxmlformats.org/officeDocument/2006/relationships/tags" Target="../tags/tag700.xml"/><Relationship Id="rId3" Type="http://schemas.openxmlformats.org/officeDocument/2006/relationships/image" Target="../media/image6.jpeg"/><Relationship Id="rId2" Type="http://schemas.openxmlformats.org/officeDocument/2006/relationships/tags" Target="../tags/tag699.xml"/><Relationship Id="rId1" Type="http://schemas.openxmlformats.org/officeDocument/2006/relationships/tags" Target="../tags/tag698.xml"/></Relationships>
</file>

<file path=ppt/slides/_rels/slide8.xml.rels><?xml version="1.0" encoding="UTF-8" standalone="yes"?>
<Relationships xmlns="http://schemas.openxmlformats.org/package/2006/relationships"><Relationship Id="rId9" Type="http://schemas.openxmlformats.org/officeDocument/2006/relationships/tags" Target="../tags/tag711.xml"/><Relationship Id="rId8" Type="http://schemas.openxmlformats.org/officeDocument/2006/relationships/tags" Target="../tags/tag710.xml"/><Relationship Id="rId7" Type="http://schemas.openxmlformats.org/officeDocument/2006/relationships/tags" Target="../tags/tag709.xml"/><Relationship Id="rId6" Type="http://schemas.openxmlformats.org/officeDocument/2006/relationships/tags" Target="../tags/tag708.xml"/><Relationship Id="rId5" Type="http://schemas.openxmlformats.org/officeDocument/2006/relationships/tags" Target="../tags/tag707.xml"/><Relationship Id="rId4" Type="http://schemas.openxmlformats.org/officeDocument/2006/relationships/image" Target="../media/image7.jpeg"/><Relationship Id="rId3" Type="http://schemas.openxmlformats.org/officeDocument/2006/relationships/tags" Target="../tags/tag706.xml"/><Relationship Id="rId2" Type="http://schemas.openxmlformats.org/officeDocument/2006/relationships/tags" Target="../tags/tag705.xml"/><Relationship Id="rId15" Type="http://schemas.openxmlformats.org/officeDocument/2006/relationships/slideLayout" Target="../slideLayouts/slideLayout44.xml"/><Relationship Id="rId14" Type="http://schemas.openxmlformats.org/officeDocument/2006/relationships/tags" Target="../tags/tag716.xml"/><Relationship Id="rId13" Type="http://schemas.openxmlformats.org/officeDocument/2006/relationships/tags" Target="../tags/tag715.xml"/><Relationship Id="rId12" Type="http://schemas.openxmlformats.org/officeDocument/2006/relationships/tags" Target="../tags/tag714.xml"/><Relationship Id="rId11" Type="http://schemas.openxmlformats.org/officeDocument/2006/relationships/tags" Target="../tags/tag713.xml"/><Relationship Id="rId10" Type="http://schemas.openxmlformats.org/officeDocument/2006/relationships/tags" Target="../tags/tag712.xml"/><Relationship Id="rId1" Type="http://schemas.openxmlformats.org/officeDocument/2006/relationships/tags" Target="../tags/tag704.xml"/></Relationships>
</file>

<file path=ppt/slides/_rels/slide9.xml.rels><?xml version="1.0" encoding="UTF-8" standalone="yes"?>
<Relationships xmlns="http://schemas.openxmlformats.org/package/2006/relationships"><Relationship Id="rId9" Type="http://schemas.openxmlformats.org/officeDocument/2006/relationships/tags" Target="../tags/tag725.xml"/><Relationship Id="rId8" Type="http://schemas.openxmlformats.org/officeDocument/2006/relationships/tags" Target="../tags/tag724.xml"/><Relationship Id="rId7" Type="http://schemas.openxmlformats.org/officeDocument/2006/relationships/tags" Target="../tags/tag723.xml"/><Relationship Id="rId6" Type="http://schemas.openxmlformats.org/officeDocument/2006/relationships/tags" Target="../tags/tag722.xml"/><Relationship Id="rId5" Type="http://schemas.openxmlformats.org/officeDocument/2006/relationships/tags" Target="../tags/tag721.xml"/><Relationship Id="rId4" Type="http://schemas.openxmlformats.org/officeDocument/2006/relationships/tags" Target="../tags/tag720.xml"/><Relationship Id="rId3" Type="http://schemas.openxmlformats.org/officeDocument/2006/relationships/tags" Target="../tags/tag719.xml"/><Relationship Id="rId2" Type="http://schemas.openxmlformats.org/officeDocument/2006/relationships/tags" Target="../tags/tag718.xml"/><Relationship Id="rId11" Type="http://schemas.openxmlformats.org/officeDocument/2006/relationships/slideLayout" Target="../slideLayouts/slideLayout43.xml"/><Relationship Id="rId10" Type="http://schemas.openxmlformats.org/officeDocument/2006/relationships/tags" Target="../tags/tag726.xml"/><Relationship Id="rId1" Type="http://schemas.openxmlformats.org/officeDocument/2006/relationships/tags" Target="../tags/tag7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p:cNvSpPr>
            <a:spLocks noGrp="1"/>
          </p:cNvSpPr>
          <p:nvPr>
            <p:ph type="title" idx="16388"/>
            <p:custDataLst>
              <p:tags r:id="rId1"/>
            </p:custDataLst>
          </p:nvPr>
        </p:nvSpPr>
        <p:spPr/>
        <p:txBody>
          <a:bodyPr>
            <a:normAutofit/>
          </a:bodyPr>
          <a:p>
            <a:r>
              <a:rPr lang="zh-CN" altLang="en-US"/>
              <a:t>第5章 期刊信息资源检索</a:t>
            </a:r>
            <a:endParaRPr lang="zh-CN" altLang="en-US"/>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01955" y="5003800"/>
            <a:ext cx="3755390" cy="1219200"/>
          </a:xfrm>
        </p:spPr>
        <p:txBody>
          <a:bodyPr>
            <a:normAutofit/>
          </a:bodyPr>
          <a:p>
            <a:r>
              <a:rPr lang="en-US" altLang="zh-CN"/>
              <a:t>5.1.3 </a:t>
            </a:r>
            <a:r>
              <a:rPr lang="zh-CN" altLang="en-US"/>
              <a:t>期刊的分类</a:t>
            </a:r>
            <a:endParaRPr lang="zh-CN" altLang="en-US"/>
          </a:p>
        </p:txBody>
      </p:sp>
      <p:pic>
        <p:nvPicPr>
          <p:cNvPr id="3" name="内容占位符 2" descr="d4ac1e7f-e4a4-11f0-9a62-9a63e0e0438a"/>
          <p:cNvPicPr>
            <a:picLocks noChangeAspect="1"/>
          </p:cNvPicPr>
          <p:nvPr>
            <p:ph idx="16388"/>
            <p:custDataLst>
              <p:tags r:id="rId2"/>
            </p:custDataLst>
          </p:nvPr>
        </p:nvPicPr>
        <p:blipFill>
          <a:blip r:embed="rId3"/>
          <a:srcRect t="551" b="551"/>
          <a:stretch>
            <a:fillRect/>
          </a:stretch>
        </p:blipFill>
        <p:spPr>
          <a:xfrm>
            <a:off x="609600" y="609600"/>
            <a:ext cx="10972800" cy="3860800"/>
          </a:xfrm>
          <a:custGeom>
            <a:avLst/>
            <a:gdLst>
              <a:gd name="connisteX0" fmla="*/ 0 w 10972800"/>
              <a:gd name="connsiteY0" fmla="*/ 203200 h 3860800"/>
              <a:gd name="connisteX1" fmla="*/ 203200 w 10972800"/>
              <a:gd name="connsiteY1" fmla="*/ 0 h 3860800"/>
              <a:gd name="connisteX2" fmla="*/ 10769600 w 10972800"/>
              <a:gd name="connsiteY2" fmla="*/ 0 h 3860800"/>
              <a:gd name="connisteX3" fmla="*/ 10972800 w 10972800"/>
              <a:gd name="connsiteY3" fmla="*/ 203200 h 3860800"/>
              <a:gd name="connisteX4" fmla="*/ 10972800 w 10972800"/>
              <a:gd name="connsiteY4" fmla="*/ 3657600 h 3860800"/>
              <a:gd name="connisteX5" fmla="*/ 10769600 w 10972800"/>
              <a:gd name="connsiteY5" fmla="*/ 3860800 h 3860800"/>
              <a:gd name="connisteX6" fmla="*/ 203200 w 10972800"/>
              <a:gd name="connsiteY6" fmla="*/ 3860800 h 3860800"/>
              <a:gd name="connisteX7" fmla="*/ 0 w 10972800"/>
              <a:gd name="connsiteY7" fmla="*/ 3657600 h 3860800"/>
              <a:gd name="connisteX8" fmla="*/ 0 w 10972800"/>
              <a:gd name="connsiteY8" fmla="*/ 203200 h 3860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860800">
                <a:moveTo>
                  <a:pt x="0" y="203200"/>
                </a:moveTo>
                <a:cubicBezTo>
                  <a:pt x="0" y="90976"/>
                  <a:pt x="90976" y="0"/>
                  <a:pt x="203200" y="0"/>
                </a:cubicBezTo>
                <a:lnTo>
                  <a:pt x="10769600" y="0"/>
                </a:lnTo>
                <a:cubicBezTo>
                  <a:pt x="10881824" y="0"/>
                  <a:pt x="10972800" y="90976"/>
                  <a:pt x="10972800" y="203200"/>
                </a:cubicBezTo>
                <a:lnTo>
                  <a:pt x="10972800" y="3657600"/>
                </a:lnTo>
                <a:cubicBezTo>
                  <a:pt x="10972800" y="3769824"/>
                  <a:pt x="10881824" y="3860800"/>
                  <a:pt x="10769600" y="3860800"/>
                </a:cubicBezTo>
                <a:lnTo>
                  <a:pt x="203200" y="3860800"/>
                </a:lnTo>
                <a:cubicBezTo>
                  <a:pt x="90976" y="3860800"/>
                  <a:pt x="0" y="3769824"/>
                  <a:pt x="0" y="3657600"/>
                </a:cubicBezTo>
                <a:lnTo>
                  <a:pt x="0" y="203200"/>
                </a:lnTo>
                <a:close/>
              </a:path>
            </a:pathLst>
          </a:custGeom>
        </p:spPr>
      </p:pic>
      <p:sp>
        <p:nvSpPr>
          <p:cNvPr id="4" name="文本占位符 3"/>
          <p:cNvSpPr>
            <a:spLocks noGrp="1"/>
          </p:cNvSpPr>
          <p:nvPr>
            <p:ph type="body" idx="16386"/>
            <p:custDataLst>
              <p:tags r:id="rId4"/>
            </p:custDataLst>
          </p:nvPr>
        </p:nvSpPr>
        <p:spPr/>
        <p:txBody>
          <a:bodyPr>
            <a:normAutofit/>
          </a:bodyPr>
          <a:p>
            <a:r>
              <a:rPr lang="en-US" altLang="zh-CN"/>
              <a:t>1.</a:t>
            </a:r>
            <a:r>
              <a:rPr lang="zh-CN" altLang="en-US"/>
              <a:t>按出版周期分</a:t>
            </a:r>
            <a:endParaRPr lang="zh-CN" altLang="en-US"/>
          </a:p>
        </p:txBody>
      </p:sp>
      <p:sp>
        <p:nvSpPr>
          <p:cNvPr id="5" name="文本占位符 4"/>
          <p:cNvSpPr>
            <a:spLocks noGrp="1"/>
          </p:cNvSpPr>
          <p:nvPr>
            <p:ph type="body" idx="16387"/>
            <p:custDataLst>
              <p:tags r:id="rId5"/>
            </p:custDataLst>
          </p:nvPr>
        </p:nvSpPr>
        <p:spPr/>
        <p:txBody>
          <a:bodyPr>
            <a:normAutofit/>
          </a:bodyPr>
          <a:p>
            <a:r>
              <a:rPr lang="zh-CN" altLang="en-US"/>
              <a:t>期刊按出版周期分为周刊、旬刊、半月刊、月刊、双月刊、季刊、半年刊和年刊。</a:t>
            </a:r>
            <a:endParaRPr lang="zh-CN" altLang="en-US"/>
          </a:p>
        </p:txBody>
      </p:sp>
    </p:spTree>
    <p:custDataLst>
      <p:tags r:id="rId6"/>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533400"/>
            <a:ext cx="4038600" cy="1219200"/>
          </a:xfrm>
        </p:spPr>
        <p:txBody>
          <a:bodyPr>
            <a:normAutofit/>
          </a:bodyPr>
          <a:p>
            <a:r>
              <a:rPr lang="en-US" altLang="zh-CN"/>
              <a:t>5.1.3 </a:t>
            </a:r>
            <a:r>
              <a:rPr lang="zh-CN" altLang="en-US"/>
              <a:t>期刊的分类</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按内容性质分</a:t>
            </a:r>
            <a:endParaRPr lang="zh-CN" altLang="en-US"/>
          </a:p>
        </p:txBody>
      </p:sp>
      <p:sp>
        <p:nvSpPr>
          <p:cNvPr id="4" name="装饰  2"/>
          <p:cNvSpPr>
            <a:spLocks noGrp="1"/>
          </p:cNvSpPr>
          <p:nvPr>
            <p:ph type="body" idx="16389"/>
            <p:custDataLst>
              <p:tags r:id="rId3"/>
            </p:custDataLst>
          </p:nvPr>
        </p:nvSpPr>
        <p:spPr/>
        <p:txBody>
          <a:bodyPr/>
          <a:p>
            <a:r>
              <a:rPr lang="zh-CN" altLang="en-US"/>
              <a:t> </a:t>
            </a:r>
            <a:endParaRPr lang="zh-CN" altLang="en-US"/>
          </a:p>
        </p:txBody>
      </p:sp>
      <p:sp>
        <p:nvSpPr>
          <p:cNvPr id="5" name="文本占位符 4"/>
          <p:cNvSpPr>
            <a:spLocks noGrp="1"/>
          </p:cNvSpPr>
          <p:nvPr>
            <p:ph type="body" idx="16387"/>
            <p:custDataLst>
              <p:tags r:id="rId4"/>
            </p:custDataLst>
          </p:nvPr>
        </p:nvSpPr>
        <p:spPr/>
        <p:txBody>
          <a:bodyPr>
            <a:normAutofit/>
          </a:bodyPr>
          <a:p>
            <a:r>
              <a:rPr lang="en-US" altLang="zh-CN"/>
              <a:t>2.</a:t>
            </a:r>
            <a:r>
              <a:rPr lang="zh-CN" altLang="en-US"/>
              <a:t>期刊分类</a:t>
            </a:r>
            <a:endParaRPr lang="zh-CN" altLang="en-US"/>
          </a:p>
        </p:txBody>
      </p:sp>
      <p:sp>
        <p:nvSpPr>
          <p:cNvPr id="6" name="文本占位符 5"/>
          <p:cNvSpPr>
            <a:spLocks noGrp="1"/>
          </p:cNvSpPr>
          <p:nvPr>
            <p:ph type="body" idx="16388"/>
            <p:custDataLst>
              <p:tags r:id="rId5"/>
            </p:custDataLst>
          </p:nvPr>
        </p:nvSpPr>
        <p:spPr/>
        <p:txBody>
          <a:bodyPr>
            <a:normAutofit/>
          </a:bodyPr>
          <a:p>
            <a:r>
              <a:rPr lang="zh-CN" altLang="en-US"/>
              <a:t>学术、技术、科普、文艺、综合五类，满足不同领域需求，如《自然》、《电子科技》、《科学画报》、《人民文学》、《新华文摘》等，覆盖广泛读者群体。</a:t>
            </a:r>
            <a:endParaRPr lang="zh-CN" altLang="en-US"/>
          </a:p>
        </p:txBody>
      </p:sp>
    </p:spTree>
    <p:custDataLst>
      <p:tags r:id="rId6"/>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533400"/>
            <a:ext cx="3829685" cy="1219200"/>
          </a:xfrm>
        </p:spPr>
        <p:txBody>
          <a:bodyPr>
            <a:normAutofit/>
          </a:bodyPr>
          <a:p>
            <a:r>
              <a:rPr lang="en-US" altLang="zh-CN"/>
              <a:t>5.1.3 </a:t>
            </a:r>
            <a:r>
              <a:rPr lang="zh-CN" altLang="en-US"/>
              <a:t>期刊的分类</a:t>
            </a:r>
            <a:endParaRPr lang="zh-CN" altLang="en-US"/>
          </a:p>
        </p:txBody>
      </p:sp>
      <p:sp>
        <p:nvSpPr>
          <p:cNvPr id="3" name="文本占位符 2"/>
          <p:cNvSpPr>
            <a:spLocks noGrp="1"/>
          </p:cNvSpPr>
          <p:nvPr>
            <p:ph type="body" idx="16386"/>
            <p:custDataLst>
              <p:tags r:id="rId2"/>
            </p:custDataLst>
          </p:nvPr>
        </p:nvSpPr>
        <p:spPr/>
        <p:txBody>
          <a:bodyPr>
            <a:normAutofit/>
          </a:bodyPr>
          <a:p>
            <a:r>
              <a:rPr lang="en-US" altLang="zh-CN" sz="2000"/>
              <a:t>3.</a:t>
            </a:r>
            <a:r>
              <a:rPr lang="zh-CN" altLang="en-US" sz="2000"/>
              <a:t>按读者对象分</a:t>
            </a:r>
            <a:endParaRPr lang="zh-CN" altLang="en-US" sz="2000"/>
          </a:p>
        </p:txBody>
      </p:sp>
      <p:sp>
        <p:nvSpPr>
          <p:cNvPr id="4" name="装饰  2"/>
          <p:cNvSpPr>
            <a:spLocks noGrp="1"/>
          </p:cNvSpPr>
          <p:nvPr>
            <p:ph type="body" idx="16393"/>
            <p:custDataLst>
              <p:tags r:id="rId3"/>
            </p:custDataLst>
          </p:nvPr>
        </p:nvSpPr>
        <p:spPr/>
        <p:txBody>
          <a:bodyPr/>
          <a:p>
            <a:r>
              <a:rPr lang="zh-CN" altLang="en-US"/>
              <a:t> </a:t>
            </a:r>
            <a:endParaRPr lang="zh-CN" altLang="en-US"/>
          </a:p>
        </p:txBody>
      </p:sp>
      <p:pic>
        <p:nvPicPr>
          <p:cNvPr id="5" name="图片占位符 4" descr="d78c4973-e4a4-11f0-98a6-12a3712067a7"/>
          <p:cNvPicPr>
            <a:picLocks noChangeAspect="1"/>
          </p:cNvPicPr>
          <p:nvPr>
            <p:ph type="pic" idx="16394"/>
            <p:custDataLst>
              <p:tags r:id="rId4"/>
            </p:custDataLst>
          </p:nvPr>
        </p:nvPicPr>
        <p:blipFill>
          <a:blip r:embed="rId5"/>
          <a:srcRect l="87" r="87"/>
          <a:stretch>
            <a:fillRect/>
          </a:stretch>
        </p:blipFill>
        <p:spPr>
          <a:xfrm>
            <a:off x="4648200" y="609600"/>
            <a:ext cx="2540000" cy="1778000"/>
          </a:xfrm>
          <a:custGeom>
            <a:avLst/>
            <a:gdLst>
              <a:gd name="connisteX0" fmla="*/ 0 w 2540000"/>
              <a:gd name="connsiteY0" fmla="*/ 203200 h 1778000"/>
              <a:gd name="connisteX1" fmla="*/ 203200 w 2540000"/>
              <a:gd name="connsiteY1" fmla="*/ 0 h 1778000"/>
              <a:gd name="connisteX2" fmla="*/ 2540000 w 2540000"/>
              <a:gd name="connsiteY2" fmla="*/ 0 h 1778000"/>
              <a:gd name="connisteX3" fmla="*/ 2540000 w 2540000"/>
              <a:gd name="connsiteY3" fmla="*/ 1778000 h 1778000"/>
              <a:gd name="connisteX4" fmla="*/ 203200 w 2540000"/>
              <a:gd name="connsiteY4" fmla="*/ 1778000 h 1778000"/>
              <a:gd name="connisteX5" fmla="*/ 0 w 2540000"/>
              <a:gd name="connsiteY5" fmla="*/ 1574800 h 1778000"/>
              <a:gd name="connisteX6" fmla="*/ 0 w 2540000"/>
              <a:gd name="connsiteY6"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778000">
                <a:moveTo>
                  <a:pt x="0" y="203200"/>
                </a:moveTo>
                <a:cubicBezTo>
                  <a:pt x="0" y="90976"/>
                  <a:pt x="90976" y="0"/>
                  <a:pt x="203200" y="0"/>
                </a:cubicBezTo>
                <a:lnTo>
                  <a:pt x="2540000" y="0"/>
                </a:lnTo>
                <a:lnTo>
                  <a:pt x="2540000" y="1778000"/>
                </a:lnTo>
                <a:lnTo>
                  <a:pt x="203200" y="1778000"/>
                </a:lnTo>
                <a:cubicBezTo>
                  <a:pt x="90976" y="1778000"/>
                  <a:pt x="0" y="1687024"/>
                  <a:pt x="0" y="1574800"/>
                </a:cubicBezTo>
                <a:lnTo>
                  <a:pt x="0" y="203200"/>
                </a:lnTo>
                <a:close/>
              </a:path>
            </a:pathLst>
          </a:custGeom>
        </p:spPr>
      </p:pic>
      <p:sp>
        <p:nvSpPr>
          <p:cNvPr id="6" name="文本占位符 5"/>
          <p:cNvSpPr>
            <a:spLocks noGrp="1"/>
          </p:cNvSpPr>
          <p:nvPr>
            <p:ph type="body" idx="16387"/>
            <p:custDataLst>
              <p:tags r:id="rId6"/>
            </p:custDataLst>
          </p:nvPr>
        </p:nvSpPr>
        <p:spPr/>
        <p:txBody>
          <a:bodyPr>
            <a:normAutofit/>
          </a:bodyPr>
          <a:p>
            <a:r>
              <a:rPr lang="zh-CN" altLang="en-US"/>
              <a:t>期刊分类</a:t>
            </a:r>
            <a:endParaRPr lang="zh-CN" altLang="en-US"/>
          </a:p>
        </p:txBody>
      </p:sp>
      <p:sp>
        <p:nvSpPr>
          <p:cNvPr id="7" name="文本占位符 6"/>
          <p:cNvSpPr>
            <a:spLocks noGrp="1"/>
          </p:cNvSpPr>
          <p:nvPr>
            <p:ph type="body" idx="16388"/>
            <p:custDataLst>
              <p:tags r:id="rId7"/>
            </p:custDataLst>
          </p:nvPr>
        </p:nvSpPr>
        <p:spPr/>
        <p:txBody>
          <a:bodyPr>
            <a:normAutofit fontScale="90000"/>
          </a:bodyPr>
          <a:p>
            <a:r>
              <a:rPr lang="zh-CN" altLang="en-US"/>
              <a:t>按读者对象分：行业、高校学报、教育、学生、企业、政府期刊，各具特色，覆盖广泛领域。</a:t>
            </a:r>
            <a:endParaRPr lang="zh-CN" altLang="en-US"/>
          </a:p>
        </p:txBody>
      </p:sp>
      <p:sp>
        <p:nvSpPr>
          <p:cNvPr id="8" name="装饰  6"/>
          <p:cNvSpPr>
            <a:spLocks noGrp="1"/>
          </p:cNvSpPr>
          <p:nvPr>
            <p:ph type="body" idx="16395"/>
            <p:custDataLst>
              <p:tags r:id="rId8"/>
            </p:custDataLst>
          </p:nvPr>
        </p:nvSpPr>
        <p:spPr/>
        <p:txBody>
          <a:bodyPr/>
          <a:p>
            <a:r>
              <a:rPr lang="zh-CN" altLang="en-US"/>
              <a:t> </a:t>
            </a:r>
            <a:endParaRPr lang="zh-CN" altLang="en-US"/>
          </a:p>
        </p:txBody>
      </p:sp>
      <p:pic>
        <p:nvPicPr>
          <p:cNvPr id="9" name="图片占位符 8" descr="d78c480a-e4a4-11f0-98a6-12a3712067a7"/>
          <p:cNvPicPr>
            <a:picLocks noChangeAspect="1"/>
          </p:cNvPicPr>
          <p:nvPr>
            <p:ph type="pic" idx="16396"/>
            <p:custDataLst>
              <p:tags r:id="rId9"/>
            </p:custDataLst>
          </p:nvPr>
        </p:nvPicPr>
        <p:blipFill>
          <a:blip r:embed="rId10"/>
          <a:srcRect t="192" b="192"/>
          <a:stretch>
            <a:fillRect/>
          </a:stretch>
        </p:blipFill>
        <p:spPr>
          <a:xfrm>
            <a:off x="4648200" y="2540000"/>
            <a:ext cx="2540000" cy="1778000"/>
          </a:xfrm>
          <a:custGeom>
            <a:avLst/>
            <a:gdLst>
              <a:gd name="connisteX0" fmla="*/ 0 w 2540000"/>
              <a:gd name="connsiteY0" fmla="*/ 203200 h 1778000"/>
              <a:gd name="connisteX1" fmla="*/ 203200 w 2540000"/>
              <a:gd name="connsiteY1" fmla="*/ 0 h 1778000"/>
              <a:gd name="connisteX2" fmla="*/ 2540000 w 2540000"/>
              <a:gd name="connsiteY2" fmla="*/ 0 h 1778000"/>
              <a:gd name="connisteX3" fmla="*/ 2540000 w 2540000"/>
              <a:gd name="connsiteY3" fmla="*/ 1778000 h 1778000"/>
              <a:gd name="connisteX4" fmla="*/ 203200 w 2540000"/>
              <a:gd name="connsiteY4" fmla="*/ 1778000 h 1778000"/>
              <a:gd name="connisteX5" fmla="*/ 0 w 2540000"/>
              <a:gd name="connsiteY5" fmla="*/ 1574800 h 1778000"/>
              <a:gd name="connisteX6" fmla="*/ 0 w 2540000"/>
              <a:gd name="connsiteY6"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778000">
                <a:moveTo>
                  <a:pt x="0" y="203200"/>
                </a:moveTo>
                <a:cubicBezTo>
                  <a:pt x="0" y="90976"/>
                  <a:pt x="90976" y="0"/>
                  <a:pt x="203200" y="0"/>
                </a:cubicBezTo>
                <a:lnTo>
                  <a:pt x="2540000" y="0"/>
                </a:lnTo>
                <a:lnTo>
                  <a:pt x="2540000" y="1778000"/>
                </a:lnTo>
                <a:lnTo>
                  <a:pt x="203200" y="1778000"/>
                </a:lnTo>
                <a:cubicBezTo>
                  <a:pt x="90976" y="1778000"/>
                  <a:pt x="0" y="1687024"/>
                  <a:pt x="0" y="1574800"/>
                </a:cubicBezTo>
                <a:lnTo>
                  <a:pt x="0" y="203200"/>
                </a:lnTo>
                <a:close/>
              </a:path>
            </a:pathLst>
          </a:custGeom>
        </p:spPr>
      </p:pic>
      <p:sp>
        <p:nvSpPr>
          <p:cNvPr id="10" name="文本占位符 9"/>
          <p:cNvSpPr>
            <a:spLocks noGrp="1"/>
          </p:cNvSpPr>
          <p:nvPr>
            <p:ph type="body" idx="16389"/>
            <p:custDataLst>
              <p:tags r:id="rId11"/>
            </p:custDataLst>
          </p:nvPr>
        </p:nvSpPr>
        <p:spPr/>
        <p:txBody>
          <a:bodyPr>
            <a:normAutofit/>
          </a:bodyPr>
          <a:p>
            <a:r>
              <a:rPr lang="zh-CN" altLang="en-US"/>
              <a:t>行业期刊特点</a:t>
            </a:r>
            <a:endParaRPr lang="zh-CN" altLang="en-US"/>
          </a:p>
        </p:txBody>
      </p:sp>
      <p:sp>
        <p:nvSpPr>
          <p:cNvPr id="11" name="文本占位符 10"/>
          <p:cNvSpPr>
            <a:spLocks noGrp="1"/>
          </p:cNvSpPr>
          <p:nvPr>
            <p:ph type="body" idx="16390"/>
            <p:custDataLst>
              <p:tags r:id="rId12"/>
            </p:custDataLst>
          </p:nvPr>
        </p:nvSpPr>
        <p:spPr/>
        <p:txBody>
          <a:bodyPr>
            <a:normAutofit/>
          </a:bodyPr>
          <a:p>
            <a:r>
              <a:rPr lang="zh-CN" altLang="en-US" sz="1400"/>
              <a:t>针对特定行业，如《中国医学论坛报》，发表学术、技术论文及行业动态。</a:t>
            </a:r>
            <a:endParaRPr lang="zh-CN" altLang="en-US" sz="1400"/>
          </a:p>
        </p:txBody>
      </p:sp>
      <p:sp>
        <p:nvSpPr>
          <p:cNvPr id="12" name="装饰  0"/>
          <p:cNvSpPr>
            <a:spLocks noGrp="1"/>
          </p:cNvSpPr>
          <p:nvPr>
            <p:ph type="body" idx="16397"/>
            <p:custDataLst>
              <p:tags r:id="rId13"/>
            </p:custDataLst>
          </p:nvPr>
        </p:nvSpPr>
        <p:spPr/>
        <p:txBody>
          <a:bodyPr/>
          <a:p>
            <a:r>
              <a:rPr lang="zh-CN" altLang="en-US"/>
              <a:t> </a:t>
            </a:r>
            <a:endParaRPr lang="zh-CN" altLang="en-US"/>
          </a:p>
        </p:txBody>
      </p:sp>
      <p:pic>
        <p:nvPicPr>
          <p:cNvPr id="13" name="图片占位符 12" descr="d78c4af8-e4a4-11f0-98a6-12a3712067a7"/>
          <p:cNvPicPr>
            <a:picLocks noChangeAspect="1"/>
          </p:cNvPicPr>
          <p:nvPr>
            <p:ph type="pic" idx="16398"/>
            <p:custDataLst>
              <p:tags r:id="rId14"/>
            </p:custDataLst>
          </p:nvPr>
        </p:nvPicPr>
        <p:blipFill>
          <a:blip r:embed="rId15"/>
          <a:srcRect t="7143" r="12376" b="1071"/>
          <a:stretch>
            <a:fillRect/>
          </a:stretch>
        </p:blipFill>
        <p:spPr>
          <a:xfrm>
            <a:off x="4648200" y="4470400"/>
            <a:ext cx="2540000" cy="1778000"/>
          </a:xfrm>
          <a:custGeom>
            <a:avLst/>
            <a:gdLst>
              <a:gd name="connisteX0" fmla="*/ 0 w 2540000"/>
              <a:gd name="connsiteY0" fmla="*/ 203200 h 1778000"/>
              <a:gd name="connisteX1" fmla="*/ 203200 w 2540000"/>
              <a:gd name="connsiteY1" fmla="*/ 0 h 1778000"/>
              <a:gd name="connisteX2" fmla="*/ 2540000 w 2540000"/>
              <a:gd name="connsiteY2" fmla="*/ 0 h 1778000"/>
              <a:gd name="connisteX3" fmla="*/ 2540000 w 2540000"/>
              <a:gd name="connsiteY3" fmla="*/ 1778000 h 1778000"/>
              <a:gd name="connisteX4" fmla="*/ 203200 w 2540000"/>
              <a:gd name="connsiteY4" fmla="*/ 1778000 h 1778000"/>
              <a:gd name="connisteX5" fmla="*/ 0 w 2540000"/>
              <a:gd name="connsiteY5" fmla="*/ 1574800 h 1778000"/>
              <a:gd name="connisteX6" fmla="*/ 0 w 2540000"/>
              <a:gd name="connsiteY6"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778000">
                <a:moveTo>
                  <a:pt x="0" y="203200"/>
                </a:moveTo>
                <a:cubicBezTo>
                  <a:pt x="0" y="90976"/>
                  <a:pt x="90976" y="0"/>
                  <a:pt x="203200" y="0"/>
                </a:cubicBezTo>
                <a:lnTo>
                  <a:pt x="2540000" y="0"/>
                </a:lnTo>
                <a:lnTo>
                  <a:pt x="2540000" y="1778000"/>
                </a:lnTo>
                <a:lnTo>
                  <a:pt x="203200" y="1778000"/>
                </a:lnTo>
                <a:cubicBezTo>
                  <a:pt x="90976" y="1778000"/>
                  <a:pt x="0" y="1687024"/>
                  <a:pt x="0" y="1574800"/>
                </a:cubicBezTo>
                <a:lnTo>
                  <a:pt x="0" y="203200"/>
                </a:lnTo>
                <a:close/>
              </a:path>
            </a:pathLst>
          </a:custGeom>
        </p:spPr>
      </p:pic>
      <p:sp>
        <p:nvSpPr>
          <p:cNvPr id="14" name="文本占位符 13"/>
          <p:cNvSpPr>
            <a:spLocks noGrp="1"/>
          </p:cNvSpPr>
          <p:nvPr>
            <p:ph type="body" idx="16391"/>
            <p:custDataLst>
              <p:tags r:id="rId16"/>
            </p:custDataLst>
          </p:nvPr>
        </p:nvSpPr>
        <p:spPr/>
        <p:txBody>
          <a:bodyPr>
            <a:normAutofit/>
          </a:bodyPr>
          <a:p>
            <a:r>
              <a:rPr lang="zh-CN" altLang="en-US"/>
              <a:t>高校学报特点</a:t>
            </a:r>
            <a:endParaRPr lang="zh-CN" altLang="en-US"/>
          </a:p>
        </p:txBody>
      </p:sp>
      <p:sp>
        <p:nvSpPr>
          <p:cNvPr id="15" name="文本占位符 14"/>
          <p:cNvSpPr>
            <a:spLocks noGrp="1"/>
          </p:cNvSpPr>
          <p:nvPr>
            <p:ph type="body" idx="16392"/>
            <p:custDataLst>
              <p:tags r:id="rId17"/>
            </p:custDataLst>
          </p:nvPr>
        </p:nvSpPr>
        <p:spPr/>
        <p:txBody>
          <a:bodyPr>
            <a:normAutofit/>
          </a:bodyPr>
          <a:p>
            <a:r>
              <a:rPr lang="zh-CN" altLang="en-US" sz="1400"/>
              <a:t>由高校主办，如《清华大学学报》，主要发表校内师生学术成果。</a:t>
            </a:r>
            <a:endParaRPr lang="zh-CN" altLang="en-US" sz="1400"/>
          </a:p>
        </p:txBody>
      </p:sp>
    </p:spTree>
    <p:custDataLst>
      <p:tags r:id="rId18"/>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5.1.3 </a:t>
            </a:r>
            <a:r>
              <a:rPr lang="zh-CN" altLang="en-US"/>
              <a:t>期刊的分类：</a:t>
            </a:r>
            <a:r>
              <a:rPr lang="en-US" altLang="zh-CN">
                <a:sym typeface="+mn-ea"/>
              </a:rPr>
              <a:t>3.</a:t>
            </a:r>
            <a:r>
              <a:rPr>
                <a:sym typeface="+mn-ea"/>
              </a:rPr>
              <a:t>按读者对象分</a:t>
            </a:r>
            <a:endParaRPr lang="zh-CN" altLang="en-US"/>
          </a:p>
        </p:txBody>
      </p:sp>
      <p:pic>
        <p:nvPicPr>
          <p:cNvPr id="3" name="内容占位符 2" descr="d4d157b8-e4a4-11f0-8506-1a9858252bd3"/>
          <p:cNvPicPr>
            <a:picLocks noChangeAspect="1"/>
          </p:cNvPicPr>
          <p:nvPr>
            <p:ph idx="16394"/>
            <p:custDataLst>
              <p:tags r:id="rId2"/>
            </p:custDataLst>
          </p:nvPr>
        </p:nvPicPr>
        <p:blipFill>
          <a:blip r:embed="rId3"/>
          <a:srcRect t="579" b="579"/>
          <a:stretch>
            <a:fillRect/>
          </a:stretch>
        </p:blipFill>
        <p:spPr>
          <a:xfrm>
            <a:off x="609600" y="15240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95"/>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normAutofit/>
          </a:bodyPr>
          <a:p>
            <a:r>
              <a:rPr lang="zh-CN" altLang="en-US"/>
              <a:t>教育期刊特点</a:t>
            </a:r>
            <a:endParaRPr lang="zh-CN" altLang="en-US"/>
          </a:p>
        </p:txBody>
      </p:sp>
      <p:sp>
        <p:nvSpPr>
          <p:cNvPr id="6" name="文本占位符 5"/>
          <p:cNvSpPr>
            <a:spLocks noGrp="1"/>
          </p:cNvSpPr>
          <p:nvPr>
            <p:ph type="body" idx="16387"/>
            <p:custDataLst>
              <p:tags r:id="rId6"/>
            </p:custDataLst>
          </p:nvPr>
        </p:nvSpPr>
        <p:spPr/>
        <p:txBody>
          <a:bodyPr>
            <a:normAutofit lnSpcReduction="10000"/>
          </a:bodyPr>
          <a:p>
            <a:r>
              <a:rPr lang="zh-CN" altLang="en-US" sz="1400"/>
              <a:t>关注教育理论、实践与管理，如《教育研究》，深入探讨教育问题。</a:t>
            </a:r>
            <a:endParaRPr lang="zh-CN" altLang="en-US" sz="1400"/>
          </a:p>
        </p:txBody>
      </p:sp>
      <p:sp>
        <p:nvSpPr>
          <p:cNvPr id="7" name="装饰  5"/>
          <p:cNvSpPr>
            <a:spLocks noGrp="1"/>
          </p:cNvSpPr>
          <p:nvPr>
            <p:ph type="body" idx="16396"/>
            <p:custDataLst>
              <p:tags r:id="rId7"/>
            </p:custDataLst>
          </p:nvPr>
        </p:nvSpPr>
        <p:spPr/>
        <p:txBody>
          <a:bodyPr/>
          <a:p>
            <a:r>
              <a:rPr lang="zh-CN" altLang="en-US"/>
              <a:t> </a:t>
            </a:r>
            <a:endParaRPr lang="zh-CN" altLang="en-US"/>
          </a:p>
        </p:txBody>
      </p:sp>
      <p:sp>
        <p:nvSpPr>
          <p:cNvPr id="8" name="文本占位符 7"/>
          <p:cNvSpPr>
            <a:spLocks noGrp="1"/>
          </p:cNvSpPr>
          <p:nvPr>
            <p:ph type="body" idx="16388"/>
            <p:custDataLst>
              <p:tags r:id="rId8"/>
            </p:custDataLst>
          </p:nvPr>
        </p:nvSpPr>
        <p:spPr/>
        <p:txBody>
          <a:bodyPr>
            <a:normAutofit/>
          </a:bodyPr>
          <a:p>
            <a:r>
              <a:rPr lang="zh-CN" altLang="en-US"/>
              <a:t>学生期刊特点</a:t>
            </a:r>
            <a:endParaRPr lang="zh-CN" altLang="en-US"/>
          </a:p>
        </p:txBody>
      </p:sp>
      <p:sp>
        <p:nvSpPr>
          <p:cNvPr id="9" name="文本占位符 8"/>
          <p:cNvSpPr>
            <a:spLocks noGrp="1"/>
          </p:cNvSpPr>
          <p:nvPr>
            <p:ph type="body" idx="16389"/>
            <p:custDataLst>
              <p:tags r:id="rId9"/>
            </p:custDataLst>
          </p:nvPr>
        </p:nvSpPr>
        <p:spPr/>
        <p:txBody>
          <a:bodyPr>
            <a:normAutofit lnSpcReduction="10000"/>
          </a:bodyPr>
          <a:p>
            <a:r>
              <a:rPr lang="zh-CN" altLang="en-US" sz="1400"/>
              <a:t>面向学生，如《中学生天地》，内容涵盖学习、生活、娱乐。</a:t>
            </a:r>
            <a:endParaRPr lang="zh-CN" altLang="en-US" sz="1400"/>
          </a:p>
        </p:txBody>
      </p:sp>
      <p:sp>
        <p:nvSpPr>
          <p:cNvPr id="10" name="装饰  8"/>
          <p:cNvSpPr>
            <a:spLocks noGrp="1"/>
          </p:cNvSpPr>
          <p:nvPr>
            <p:ph type="body" idx="16397"/>
            <p:custDataLst>
              <p:tags r:id="rId10"/>
            </p:custDataLst>
          </p:nvPr>
        </p:nvSpPr>
        <p:spPr/>
        <p:txBody>
          <a:bodyPr/>
          <a:p>
            <a:r>
              <a:rPr lang="zh-CN" altLang="en-US"/>
              <a:t> </a:t>
            </a:r>
            <a:endParaRPr lang="zh-CN" altLang="en-US"/>
          </a:p>
        </p:txBody>
      </p:sp>
      <p:sp>
        <p:nvSpPr>
          <p:cNvPr id="11" name="文本占位符 10"/>
          <p:cNvSpPr>
            <a:spLocks noGrp="1"/>
          </p:cNvSpPr>
          <p:nvPr>
            <p:ph type="body" idx="16390"/>
            <p:custDataLst>
              <p:tags r:id="rId11"/>
            </p:custDataLst>
          </p:nvPr>
        </p:nvSpPr>
        <p:spPr/>
        <p:txBody>
          <a:bodyPr>
            <a:normAutofit/>
          </a:bodyPr>
          <a:p>
            <a:r>
              <a:rPr lang="zh-CN" altLang="en-US"/>
              <a:t>企业期刊特点</a:t>
            </a:r>
            <a:endParaRPr lang="zh-CN" altLang="en-US"/>
          </a:p>
        </p:txBody>
      </p:sp>
      <p:sp>
        <p:nvSpPr>
          <p:cNvPr id="12" name="文本占位符 11"/>
          <p:cNvSpPr>
            <a:spLocks noGrp="1"/>
          </p:cNvSpPr>
          <p:nvPr>
            <p:ph type="body" idx="16391"/>
            <p:custDataLst>
              <p:tags r:id="rId12"/>
            </p:custDataLst>
          </p:nvPr>
        </p:nvSpPr>
        <p:spPr/>
        <p:txBody>
          <a:bodyPr>
            <a:normAutofit/>
          </a:bodyPr>
          <a:p>
            <a:r>
              <a:rPr lang="zh-CN" altLang="en-US" sz="1400"/>
              <a:t>由企业主办，如《海尔人》，宣传企业文化，报道行业动态。</a:t>
            </a:r>
            <a:endParaRPr lang="zh-CN" altLang="en-US" sz="1400"/>
          </a:p>
        </p:txBody>
      </p:sp>
      <p:sp>
        <p:nvSpPr>
          <p:cNvPr id="13" name="装饰  1"/>
          <p:cNvSpPr>
            <a:spLocks noGrp="1"/>
          </p:cNvSpPr>
          <p:nvPr>
            <p:ph type="body" idx="16398"/>
            <p:custDataLst>
              <p:tags r:id="rId13"/>
            </p:custDataLst>
          </p:nvPr>
        </p:nvSpPr>
        <p:spPr/>
        <p:txBody>
          <a:bodyPr/>
          <a:p>
            <a:r>
              <a:rPr lang="zh-CN" altLang="en-US"/>
              <a:t> </a:t>
            </a:r>
            <a:endParaRPr lang="zh-CN" altLang="en-US"/>
          </a:p>
        </p:txBody>
      </p:sp>
      <p:sp>
        <p:nvSpPr>
          <p:cNvPr id="14" name="文本占位符 13"/>
          <p:cNvSpPr>
            <a:spLocks noGrp="1"/>
          </p:cNvSpPr>
          <p:nvPr>
            <p:ph type="body" idx="16392"/>
            <p:custDataLst>
              <p:tags r:id="rId14"/>
            </p:custDataLst>
          </p:nvPr>
        </p:nvSpPr>
        <p:spPr/>
        <p:txBody>
          <a:bodyPr>
            <a:normAutofit/>
          </a:bodyPr>
          <a:p>
            <a:r>
              <a:rPr lang="zh-CN" altLang="en-US"/>
              <a:t>政府期刊特点</a:t>
            </a:r>
            <a:endParaRPr lang="zh-CN" altLang="en-US"/>
          </a:p>
        </p:txBody>
      </p:sp>
      <p:sp>
        <p:nvSpPr>
          <p:cNvPr id="15" name="文本占位符 14"/>
          <p:cNvSpPr>
            <a:spLocks noGrp="1"/>
          </p:cNvSpPr>
          <p:nvPr>
            <p:ph type="body" idx="16393"/>
            <p:custDataLst>
              <p:tags r:id="rId15"/>
            </p:custDataLst>
          </p:nvPr>
        </p:nvSpPr>
        <p:spPr/>
        <p:txBody>
          <a:bodyPr>
            <a:normAutofit fontScale="90000"/>
          </a:bodyPr>
          <a:p>
            <a:r>
              <a:rPr lang="zh-CN" altLang="en-US"/>
              <a:t>政府部门主办，如《中国行政管理》，发布政策、工作动态、研究成果。</a:t>
            </a:r>
            <a:endParaRPr lang="zh-CN" altLang="en-US"/>
          </a:p>
        </p:txBody>
      </p:sp>
    </p:spTree>
    <p:custDataLst>
      <p:tags r:id="rId16"/>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5.1.3 </a:t>
            </a:r>
            <a:r>
              <a:rPr lang="zh-CN" altLang="en-US"/>
              <a:t>期刊的分类</a:t>
            </a:r>
            <a:endParaRPr lang="zh-CN" altLang="en-US"/>
          </a:p>
        </p:txBody>
      </p:sp>
      <p:sp>
        <p:nvSpPr>
          <p:cNvPr id="3" name="装饰  1"/>
          <p:cNvSpPr>
            <a:spLocks noGrp="1"/>
          </p:cNvSpPr>
          <p:nvPr>
            <p:ph type="body" idx="16390"/>
            <p:custDataLst>
              <p:tags r:id="rId2"/>
            </p:custDataLst>
          </p:nvPr>
        </p:nvSpPr>
        <p:spPr/>
        <p:txBody>
          <a:bodyPr/>
          <a:p>
            <a:r>
              <a:rPr lang="zh-CN" altLang="en-US"/>
              <a:t> </a:t>
            </a:r>
            <a:endParaRPr lang="zh-CN" altLang="en-US"/>
          </a:p>
        </p:txBody>
      </p:sp>
      <p:pic>
        <p:nvPicPr>
          <p:cNvPr id="4" name="图片占位符 3" descr="d550385c-e4a4-11f0-a625-b650570ec713"/>
          <p:cNvPicPr>
            <a:picLocks noChangeAspect="1"/>
          </p:cNvPicPr>
          <p:nvPr>
            <p:ph type="pic" idx="16391"/>
            <p:custDataLst>
              <p:tags r:id="rId3"/>
            </p:custDataLst>
          </p:nvPr>
        </p:nvPicPr>
        <p:blipFill>
          <a:blip r:embed="rId4"/>
          <a:srcRect l="192" r="192"/>
          <a:stretch>
            <a:fillRect/>
          </a:stretch>
        </p:blipFill>
        <p:spPr>
          <a:xfrm>
            <a:off x="609600" y="1524000"/>
            <a:ext cx="5588000" cy="2209800"/>
          </a:xfrm>
          <a:custGeom>
            <a:avLst/>
            <a:gdLst>
              <a:gd name="connisteX0" fmla="*/ 0 w 5588000"/>
              <a:gd name="connsiteY0" fmla="*/ 203200 h 2209800"/>
              <a:gd name="connisteX1" fmla="*/ 203200 w 5588000"/>
              <a:gd name="connsiteY1" fmla="*/ 0 h 2209800"/>
              <a:gd name="connisteX2" fmla="*/ 5588000 w 5588000"/>
              <a:gd name="connsiteY2" fmla="*/ 0 h 2209800"/>
              <a:gd name="connisteX3" fmla="*/ 5588000 w 5588000"/>
              <a:gd name="connsiteY3" fmla="*/ 2209800 h 2209800"/>
              <a:gd name="connisteX4" fmla="*/ 203200 w 5588000"/>
              <a:gd name="connsiteY4" fmla="*/ 2209800 h 2209800"/>
              <a:gd name="connisteX5" fmla="*/ 0 w 5588000"/>
              <a:gd name="connsiteY5" fmla="*/ 2006600 h 2209800"/>
              <a:gd name="connisteX6" fmla="*/ 0 w 5588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588000" h="2209800">
                <a:moveTo>
                  <a:pt x="0" y="203200"/>
                </a:moveTo>
                <a:cubicBezTo>
                  <a:pt x="0" y="90976"/>
                  <a:pt x="90976" y="0"/>
                  <a:pt x="203200" y="0"/>
                </a:cubicBezTo>
                <a:lnTo>
                  <a:pt x="5588000" y="0"/>
                </a:lnTo>
                <a:lnTo>
                  <a:pt x="5588000" y="2209800"/>
                </a:lnTo>
                <a:lnTo>
                  <a:pt x="203200" y="2209800"/>
                </a:lnTo>
                <a:cubicBezTo>
                  <a:pt x="90976" y="2209800"/>
                  <a:pt x="0" y="2118824"/>
                  <a:pt x="0" y="2006600"/>
                </a:cubicBezTo>
                <a:lnTo>
                  <a:pt x="0" y="203200"/>
                </a:lnTo>
                <a:close/>
              </a:path>
            </a:pathLst>
          </a:custGeom>
        </p:spPr>
      </p:pic>
      <p:sp>
        <p:nvSpPr>
          <p:cNvPr id="5" name="文本占位符 4"/>
          <p:cNvSpPr>
            <a:spLocks noGrp="1"/>
          </p:cNvSpPr>
          <p:nvPr>
            <p:ph type="body" idx="16386"/>
            <p:custDataLst>
              <p:tags r:id="rId5"/>
            </p:custDataLst>
          </p:nvPr>
        </p:nvSpPr>
        <p:spPr/>
        <p:txBody>
          <a:bodyPr>
            <a:normAutofit/>
          </a:bodyPr>
          <a:p>
            <a:r>
              <a:rPr lang="en-US" altLang="zh-CN"/>
              <a:t>4.</a:t>
            </a:r>
            <a:r>
              <a:rPr lang="zh-CN" altLang="en-US"/>
              <a:t>按载体形式分</a:t>
            </a:r>
            <a:endParaRPr lang="zh-CN" altLang="en-US"/>
          </a:p>
        </p:txBody>
      </p:sp>
      <p:sp>
        <p:nvSpPr>
          <p:cNvPr id="6" name="文本占位符 5"/>
          <p:cNvSpPr>
            <a:spLocks noGrp="1"/>
          </p:cNvSpPr>
          <p:nvPr>
            <p:ph type="body" idx="16387"/>
            <p:custDataLst>
              <p:tags r:id="rId6"/>
            </p:custDataLst>
          </p:nvPr>
        </p:nvSpPr>
        <p:spPr/>
        <p:txBody>
          <a:bodyPr>
            <a:normAutofit/>
          </a:bodyPr>
          <a:p>
            <a:r>
              <a:rPr lang="zh-CN" altLang="en-US"/>
              <a:t>传统的纸质期刊仍是主流，电子期刊和网络期刊逐渐兴起，为读者提供便捷、高效的阅读体验。</a:t>
            </a:r>
            <a:endParaRPr lang="zh-CN" altLang="en-US"/>
          </a:p>
        </p:txBody>
      </p:sp>
      <p:sp>
        <p:nvSpPr>
          <p:cNvPr id="7" name="装饰  5"/>
          <p:cNvSpPr>
            <a:spLocks noGrp="1"/>
          </p:cNvSpPr>
          <p:nvPr>
            <p:ph type="body" idx="16392"/>
            <p:custDataLst>
              <p:tags r:id="rId7"/>
            </p:custDataLst>
          </p:nvPr>
        </p:nvSpPr>
        <p:spPr/>
        <p:txBody>
          <a:bodyPr/>
          <a:p>
            <a:r>
              <a:rPr lang="zh-CN" altLang="en-US"/>
              <a:t> </a:t>
            </a:r>
            <a:endParaRPr lang="zh-CN" altLang="en-US"/>
          </a:p>
        </p:txBody>
      </p:sp>
      <p:pic>
        <p:nvPicPr>
          <p:cNvPr id="8" name="图片占位符 7" descr="d5503d0f-e4a4-11f0-a625-b650570ec713"/>
          <p:cNvPicPr>
            <a:picLocks noChangeAspect="1"/>
          </p:cNvPicPr>
          <p:nvPr>
            <p:ph type="pic" idx="16393"/>
            <p:custDataLst>
              <p:tags r:id="rId8"/>
            </p:custDataLst>
          </p:nvPr>
        </p:nvPicPr>
        <p:blipFill>
          <a:blip r:embed="rId9"/>
          <a:srcRect l="192" r="192"/>
          <a:stretch>
            <a:fillRect/>
          </a:stretch>
        </p:blipFill>
        <p:spPr>
          <a:xfrm>
            <a:off x="609600" y="4038600"/>
            <a:ext cx="5588000" cy="2209800"/>
          </a:xfrm>
          <a:custGeom>
            <a:avLst/>
            <a:gdLst>
              <a:gd name="connisteX0" fmla="*/ 0 w 5588000"/>
              <a:gd name="connsiteY0" fmla="*/ 203200 h 2209800"/>
              <a:gd name="connisteX1" fmla="*/ 203200 w 5588000"/>
              <a:gd name="connsiteY1" fmla="*/ 0 h 2209800"/>
              <a:gd name="connisteX2" fmla="*/ 5588000 w 5588000"/>
              <a:gd name="connsiteY2" fmla="*/ 0 h 2209800"/>
              <a:gd name="connisteX3" fmla="*/ 5588000 w 5588000"/>
              <a:gd name="connsiteY3" fmla="*/ 2209800 h 2209800"/>
              <a:gd name="connisteX4" fmla="*/ 203200 w 5588000"/>
              <a:gd name="connsiteY4" fmla="*/ 2209800 h 2209800"/>
              <a:gd name="connisteX5" fmla="*/ 0 w 5588000"/>
              <a:gd name="connsiteY5" fmla="*/ 2006600 h 2209800"/>
              <a:gd name="connisteX6" fmla="*/ 0 w 5588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588000" h="2209800">
                <a:moveTo>
                  <a:pt x="0" y="203200"/>
                </a:moveTo>
                <a:cubicBezTo>
                  <a:pt x="0" y="90976"/>
                  <a:pt x="90976" y="0"/>
                  <a:pt x="203200" y="0"/>
                </a:cubicBezTo>
                <a:lnTo>
                  <a:pt x="5588000" y="0"/>
                </a:lnTo>
                <a:lnTo>
                  <a:pt x="5588000" y="2209800"/>
                </a:lnTo>
                <a:lnTo>
                  <a:pt x="203200" y="2209800"/>
                </a:lnTo>
                <a:cubicBezTo>
                  <a:pt x="90976" y="2209800"/>
                  <a:pt x="0" y="2118824"/>
                  <a:pt x="0" y="2006600"/>
                </a:cubicBezTo>
                <a:lnTo>
                  <a:pt x="0" y="203200"/>
                </a:lnTo>
                <a:close/>
              </a:path>
            </a:pathLst>
          </a:custGeom>
        </p:spPr>
      </p:pic>
      <p:sp>
        <p:nvSpPr>
          <p:cNvPr id="9" name="文本占位符 8"/>
          <p:cNvSpPr>
            <a:spLocks noGrp="1"/>
          </p:cNvSpPr>
          <p:nvPr>
            <p:ph type="body" idx="16388"/>
            <p:custDataLst>
              <p:tags r:id="rId10"/>
            </p:custDataLst>
          </p:nvPr>
        </p:nvSpPr>
        <p:spPr/>
        <p:txBody>
          <a:bodyPr>
            <a:normAutofit/>
          </a:bodyPr>
          <a:p>
            <a:r>
              <a:rPr lang="en-US" altLang="zh-CN"/>
              <a:t>5.</a:t>
            </a:r>
            <a:r>
              <a:rPr lang="zh-CN" altLang="en-US"/>
              <a:t>按学术级别分</a:t>
            </a:r>
            <a:endParaRPr lang="zh-CN" altLang="en-US"/>
          </a:p>
        </p:txBody>
      </p:sp>
      <p:sp>
        <p:nvSpPr>
          <p:cNvPr id="10" name="文本占位符 9"/>
          <p:cNvSpPr>
            <a:spLocks noGrp="1"/>
          </p:cNvSpPr>
          <p:nvPr>
            <p:ph type="body" idx="16389"/>
            <p:custDataLst>
              <p:tags r:id="rId11"/>
            </p:custDataLst>
          </p:nvPr>
        </p:nvSpPr>
        <p:spPr/>
        <p:txBody>
          <a:bodyPr>
            <a:normAutofit/>
          </a:bodyPr>
          <a:p>
            <a:r>
              <a:rPr lang="zh-CN" altLang="en-US"/>
              <a:t>学术期刊按学术级别可分为核心期刊、非核心期刊和一般期刊，有助于识别选择高质量期刊。</a:t>
            </a:r>
            <a:endParaRPr lang="zh-CN" altLang="en-US"/>
          </a:p>
        </p:txBody>
      </p:sp>
    </p:spTree>
    <p:custDataLst>
      <p:tags r:id="rId1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ph type="title" idx="16388"/>
            <p:custDataLst>
              <p:tags r:id="rId1"/>
            </p:custDataLst>
          </p:nvPr>
        </p:nvSpPr>
        <p:spPr/>
        <p:txBody>
          <a:bodyPr>
            <a:normAutofit/>
          </a:bodyPr>
          <a:p>
            <a:r>
              <a:rPr lang="zh-CN" altLang="en-US"/>
              <a:t>国内期刊信息资源检索</a:t>
            </a:r>
            <a:endParaRPr lang="zh-CN" altLang="en-US"/>
          </a:p>
        </p:txBody>
      </p:sp>
      <p:sp>
        <p:nvSpPr>
          <p:cNvPr id="3" name="节编号"/>
          <p:cNvSpPr>
            <a:spLocks noGrp="1"/>
          </p:cNvSpPr>
          <p:nvPr>
            <p:ph type="body" idx="16389"/>
            <p:custDataLst>
              <p:tags r:id="rId2"/>
            </p:custDataLst>
          </p:nvPr>
        </p:nvSpPr>
        <p:spPr/>
        <p:txBody>
          <a:bodyPr/>
          <a:p>
            <a:r>
              <a:rPr lang="en-US" altLang="zh-CN"/>
              <a:t>5.2</a:t>
            </a:r>
            <a:endParaRPr lang="en-US" altLang="zh-CN"/>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5.2 </a:t>
            </a:r>
            <a:r>
              <a:rPr lang="zh-CN" altLang="en-US"/>
              <a:t>国内期刊信息资源检索</a:t>
            </a:r>
            <a:endParaRPr lang="zh-CN" altLang="en-US"/>
          </a:p>
        </p:txBody>
      </p:sp>
      <p:pic>
        <p:nvPicPr>
          <p:cNvPr id="3" name="内容占位符 2" descr="d268792a-e4a4-11f0-b21f-2e64df5d7a54"/>
          <p:cNvPicPr>
            <a:picLocks noChangeAspect="1"/>
          </p:cNvPicPr>
          <p:nvPr>
            <p:ph idx="16390"/>
            <p:custDataLst>
              <p:tags r:id="rId2"/>
            </p:custDataLst>
          </p:nvPr>
        </p:nvPicPr>
        <p:blipFill>
          <a:blip r:embed="rId3"/>
          <a:srcRect t="77" b="77"/>
          <a:stretch>
            <a:fillRect/>
          </a:stretch>
        </p:blipFill>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92"/>
            <p:custDataLst>
              <p:tags r:id="rId4"/>
            </p:custDataLst>
          </p:nvPr>
        </p:nvSpPr>
        <p:spPr/>
        <p:txBody>
          <a:bodyPr/>
          <a:p>
            <a:r>
              <a:rPr lang="zh-CN" altLang="en-US"/>
              <a:t> </a:t>
            </a:r>
            <a:endParaRPr lang="zh-CN" altLang="en-US"/>
          </a:p>
        </p:txBody>
      </p:sp>
      <p:pic>
        <p:nvPicPr>
          <p:cNvPr id="12" name="图片占位符 11"/>
          <p:cNvPicPr/>
          <p:nvPr>
            <p:ph type="pic" idx="16391"/>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94080" y="3281680"/>
            <a:ext cx="650240" cy="650240"/>
          </a:xfrm>
          <a:prstGeom prst="rect">
            <a:avLst/>
          </a:prstGeom>
        </p:spPr>
      </p:pic>
      <p:sp>
        <p:nvSpPr>
          <p:cNvPr id="6" name="文本占位符 5"/>
          <p:cNvSpPr>
            <a:spLocks noGrp="1"/>
          </p:cNvSpPr>
          <p:nvPr>
            <p:ph type="body" idx="16386"/>
            <p:custDataLst>
              <p:tags r:id="rId8"/>
            </p:custDataLst>
          </p:nvPr>
        </p:nvSpPr>
        <p:spPr/>
        <p:txBody>
          <a:bodyPr>
            <a:normAutofit lnSpcReduction="20000"/>
          </a:bodyPr>
          <a:p>
            <a:r>
              <a:rPr lang="zh-CN" altLang="en-US"/>
              <a:t>国内期刊数据库</a:t>
            </a:r>
            <a:endParaRPr lang="zh-CN" altLang="en-US"/>
          </a:p>
        </p:txBody>
      </p:sp>
      <p:sp>
        <p:nvSpPr>
          <p:cNvPr id="7" name="文本占位符 6"/>
          <p:cNvSpPr>
            <a:spLocks noGrp="1"/>
          </p:cNvSpPr>
          <p:nvPr>
            <p:ph type="body" idx="16387"/>
            <p:custDataLst>
              <p:tags r:id="rId9"/>
            </p:custDataLst>
          </p:nvPr>
        </p:nvSpPr>
        <p:spPr/>
        <p:txBody>
          <a:bodyPr>
            <a:normAutofit/>
          </a:bodyPr>
          <a:p>
            <a:r>
              <a:rPr lang="zh-CN" altLang="en-US"/>
              <a:t>CNKI、万方、维普构成主要平台，收录丰富中文资源，提供便捷检索服务。</a:t>
            </a:r>
            <a:endParaRPr lang="zh-CN" altLang="en-US"/>
          </a:p>
        </p:txBody>
      </p:sp>
      <p:sp>
        <p:nvSpPr>
          <p:cNvPr id="8" name="装饰  6"/>
          <p:cNvSpPr>
            <a:spLocks noGrp="1"/>
          </p:cNvSpPr>
          <p:nvPr>
            <p:ph type="body" idx="16394"/>
            <p:custDataLst>
              <p:tags r:id="rId10"/>
            </p:custDataLst>
          </p:nvPr>
        </p:nvSpPr>
        <p:spPr/>
        <p:txBody>
          <a:bodyPr/>
          <a:p>
            <a:r>
              <a:rPr lang="zh-CN" altLang="en-US"/>
              <a:t> </a:t>
            </a:r>
            <a:endParaRPr lang="zh-CN" altLang="en-US"/>
          </a:p>
        </p:txBody>
      </p:sp>
      <p:pic>
        <p:nvPicPr>
          <p:cNvPr id="13" name="图片占位符 12"/>
          <p:cNvPicPr/>
          <p:nvPr>
            <p:ph type="pic" idx="16393"/>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4361180" y="3281680"/>
            <a:ext cx="650240" cy="650240"/>
          </a:xfrm>
          <a:prstGeom prst="rect">
            <a:avLst/>
          </a:prstGeom>
        </p:spPr>
      </p:pic>
      <p:sp>
        <p:nvSpPr>
          <p:cNvPr id="10" name="文本占位符 9"/>
          <p:cNvSpPr>
            <a:spLocks noGrp="1"/>
          </p:cNvSpPr>
          <p:nvPr>
            <p:ph type="body" idx="16388"/>
            <p:custDataLst>
              <p:tags r:id="rId14"/>
            </p:custDataLst>
          </p:nvPr>
        </p:nvSpPr>
        <p:spPr/>
        <p:txBody>
          <a:bodyPr>
            <a:normAutofit lnSpcReduction="20000"/>
          </a:bodyPr>
          <a:p>
            <a:r>
              <a:rPr lang="zh-CN" altLang="en-US"/>
              <a:t>检索技巧重要性</a:t>
            </a:r>
            <a:endParaRPr lang="zh-CN" altLang="en-US"/>
          </a:p>
        </p:txBody>
      </p:sp>
      <p:sp>
        <p:nvSpPr>
          <p:cNvPr id="11" name="文本占位符 10"/>
          <p:cNvSpPr>
            <a:spLocks noGrp="1"/>
          </p:cNvSpPr>
          <p:nvPr>
            <p:ph type="body" idx="16389"/>
            <p:custDataLst>
              <p:tags r:id="rId15"/>
            </p:custDataLst>
          </p:nvPr>
        </p:nvSpPr>
        <p:spPr/>
        <p:txBody>
          <a:bodyPr>
            <a:normAutofit/>
          </a:bodyPr>
          <a:p>
            <a:r>
              <a:rPr lang="zh-CN" altLang="en-US"/>
              <a:t>掌握平台特点和检索技巧，对高效获取所需文献至关重要。</a:t>
            </a:r>
            <a:endParaRPr lang="zh-CN" altLang="en-US"/>
          </a:p>
        </p:txBody>
      </p:sp>
    </p:spTree>
    <p:custDataLst>
      <p:tags r:id="rId16"/>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12420" y="196850"/>
            <a:ext cx="10972800" cy="609600"/>
          </a:xfrm>
        </p:spPr>
        <p:txBody>
          <a:bodyPr>
            <a:normAutofit/>
          </a:bodyPr>
          <a:p>
            <a:r>
              <a:rPr lang="en-US" altLang="zh-CN" sz="3200"/>
              <a:t>5.2.1 </a:t>
            </a:r>
            <a:r>
              <a:rPr lang="zh-CN" altLang="en-US" sz="3200"/>
              <a:t>中国知网（CNKI）期刊全文数据库</a:t>
            </a:r>
            <a:endParaRPr lang="zh-CN" altLang="en-US" sz="3200"/>
          </a:p>
        </p:txBody>
      </p:sp>
      <p:sp>
        <p:nvSpPr>
          <p:cNvPr id="4" name="装饰  2"/>
          <p:cNvSpPr>
            <a:spLocks noGrp="1"/>
          </p:cNvSpPr>
          <p:nvPr>
            <p:ph type="body" idx="16391"/>
            <p:custDataLst>
              <p:tags r:id="rId2"/>
            </p:custDataLst>
          </p:nvPr>
        </p:nvSpPr>
        <p:spPr>
          <a:xfrm>
            <a:off x="365760" y="1068070"/>
            <a:ext cx="50800" cy="2032000"/>
          </a:xfrm>
        </p:spPr>
        <p:txBody>
          <a:bodyPr/>
          <a:p>
            <a:r>
              <a:rPr lang="zh-CN" altLang="en-US"/>
              <a:t> </a:t>
            </a:r>
            <a:endParaRPr lang="zh-CN" altLang="en-US"/>
          </a:p>
        </p:txBody>
      </p:sp>
      <p:sp>
        <p:nvSpPr>
          <p:cNvPr id="5" name="文本占位符 4"/>
          <p:cNvSpPr>
            <a:spLocks noGrp="1"/>
          </p:cNvSpPr>
          <p:nvPr>
            <p:ph type="body" idx="16386"/>
            <p:custDataLst>
              <p:tags r:id="rId3"/>
            </p:custDataLst>
          </p:nvPr>
        </p:nvSpPr>
        <p:spPr>
          <a:xfrm>
            <a:off x="539750" y="1186815"/>
            <a:ext cx="5029200" cy="406400"/>
          </a:xfrm>
        </p:spPr>
        <p:txBody>
          <a:bodyPr>
            <a:normAutofit/>
          </a:bodyPr>
          <a:p>
            <a:r>
              <a:rPr lang="zh-CN" altLang="en-US"/>
              <a:t>中国知网介绍</a:t>
            </a:r>
            <a:endParaRPr lang="zh-CN" altLang="en-US"/>
          </a:p>
        </p:txBody>
      </p:sp>
      <p:sp>
        <p:nvSpPr>
          <p:cNvPr id="6" name="文本占位符 5"/>
          <p:cNvSpPr>
            <a:spLocks noGrp="1"/>
          </p:cNvSpPr>
          <p:nvPr>
            <p:ph type="body" idx="16387"/>
            <p:custDataLst>
              <p:tags r:id="rId4"/>
            </p:custDataLst>
          </p:nvPr>
        </p:nvSpPr>
        <p:spPr>
          <a:xfrm>
            <a:off x="539750" y="1754505"/>
            <a:ext cx="4732655" cy="1524000"/>
          </a:xfrm>
        </p:spPr>
        <p:txBody>
          <a:bodyPr>
            <a:normAutofit/>
          </a:bodyPr>
          <a:p>
            <a:r>
              <a:rPr lang="zh-CN" altLang="en-US"/>
              <a:t>信息化建设项目，清华大学、清华同方发起，1999年启动，提供知识资源传播共享与数字化学习平台。</a:t>
            </a:r>
            <a:endParaRPr lang="zh-CN" altLang="en-US"/>
          </a:p>
        </p:txBody>
      </p:sp>
      <p:sp>
        <p:nvSpPr>
          <p:cNvPr id="7" name="装饰  5"/>
          <p:cNvSpPr>
            <a:spLocks noGrp="1"/>
          </p:cNvSpPr>
          <p:nvPr>
            <p:ph type="body" idx="16392"/>
            <p:custDataLst>
              <p:tags r:id="rId5"/>
            </p:custDataLst>
          </p:nvPr>
        </p:nvSpPr>
        <p:spPr>
          <a:xfrm>
            <a:off x="5955665" y="1068070"/>
            <a:ext cx="50800" cy="2032000"/>
          </a:xfrm>
        </p:spPr>
        <p:txBody>
          <a:bodyPr/>
          <a:p>
            <a:r>
              <a:rPr lang="zh-CN" altLang="en-US"/>
              <a:t> </a:t>
            </a:r>
            <a:endParaRPr lang="zh-CN" altLang="en-US"/>
          </a:p>
        </p:txBody>
      </p:sp>
      <p:sp>
        <p:nvSpPr>
          <p:cNvPr id="8" name="文本占位符 7"/>
          <p:cNvSpPr>
            <a:spLocks noGrp="1"/>
          </p:cNvSpPr>
          <p:nvPr>
            <p:ph type="body" idx="16388"/>
            <p:custDataLst>
              <p:tags r:id="rId6"/>
            </p:custDataLst>
          </p:nvPr>
        </p:nvSpPr>
        <p:spPr>
          <a:xfrm>
            <a:off x="6167120" y="1186815"/>
            <a:ext cx="5029200" cy="406400"/>
          </a:xfrm>
        </p:spPr>
        <p:txBody>
          <a:bodyPr>
            <a:normAutofit/>
          </a:bodyPr>
          <a:p>
            <a:r>
              <a:rPr lang="zh-CN" altLang="en-US"/>
              <a:t>学术期刊数据库</a:t>
            </a:r>
            <a:endParaRPr lang="zh-CN" altLang="en-US"/>
          </a:p>
        </p:txBody>
      </p:sp>
      <p:sp>
        <p:nvSpPr>
          <p:cNvPr id="9" name="文本占位符 8"/>
          <p:cNvSpPr>
            <a:spLocks noGrp="1"/>
          </p:cNvSpPr>
          <p:nvPr>
            <p:ph type="body" idx="16389"/>
            <p:custDataLst>
              <p:tags r:id="rId7"/>
            </p:custDataLst>
          </p:nvPr>
        </p:nvSpPr>
        <p:spPr>
          <a:xfrm>
            <a:off x="6256020" y="1754505"/>
            <a:ext cx="3322955" cy="1675130"/>
          </a:xfrm>
        </p:spPr>
        <p:txBody>
          <a:bodyPr>
            <a:normAutofit/>
          </a:bodyPr>
          <a:p>
            <a:r>
              <a:rPr lang="zh-CN" altLang="en-US"/>
              <a:t>全球最大连续动态更新学术期刊库，覆盖自然科学至人文社科，收录9500余种中文学术期刊，60000余种外文期刊，全文文献超6500万篇。</a:t>
            </a:r>
            <a:endParaRPr lang="zh-CN" altLang="en-US"/>
          </a:p>
        </p:txBody>
      </p:sp>
      <p:pic>
        <p:nvPicPr>
          <p:cNvPr id="1470129870" name="图片 1"/>
          <p:cNvPicPr>
            <a:picLocks noChangeAspect="1"/>
          </p:cNvPicPr>
          <p:nvPr/>
        </p:nvPicPr>
        <p:blipFill>
          <a:blip r:embed="rId8"/>
          <a:stretch>
            <a:fillRect/>
          </a:stretch>
        </p:blipFill>
        <p:spPr>
          <a:xfrm>
            <a:off x="205740" y="2646045"/>
            <a:ext cx="4977765" cy="3048000"/>
          </a:xfrm>
          <a:prstGeom prst="rect">
            <a:avLst/>
          </a:prstGeom>
        </p:spPr>
      </p:pic>
      <p:sp>
        <p:nvSpPr>
          <p:cNvPr id="10" name="文本框 9"/>
          <p:cNvSpPr txBox="1"/>
          <p:nvPr/>
        </p:nvSpPr>
        <p:spPr>
          <a:xfrm>
            <a:off x="1143000" y="5820410"/>
            <a:ext cx="2882900" cy="252730"/>
          </a:xfrm>
          <a:prstGeom prst="rect">
            <a:avLst/>
          </a:prstGeom>
        </p:spPr>
        <p:txBody>
          <a:bodyPr>
            <a:no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中国知网首页</a:t>
            </a:r>
            <a:endParaRPr lang="zh-CN" altLang="en-US" sz="1600">
              <a:latin typeface="Times New Roman" panose="02020603050405020304"/>
              <a:ea typeface="宋体" panose="02010600030101010101" pitchFamily="2" charset="-122"/>
            </a:endParaRPr>
          </a:p>
        </p:txBody>
      </p:sp>
      <p:pic>
        <p:nvPicPr>
          <p:cNvPr id="1626824093" name="图片 1"/>
          <p:cNvPicPr>
            <a:picLocks noChangeAspect="1"/>
          </p:cNvPicPr>
          <p:nvPr/>
        </p:nvPicPr>
        <p:blipFill>
          <a:blip r:embed="rId9"/>
          <a:stretch>
            <a:fillRect/>
          </a:stretch>
        </p:blipFill>
        <p:spPr>
          <a:xfrm>
            <a:off x="9828530" y="990600"/>
            <a:ext cx="2004060" cy="1861820"/>
          </a:xfrm>
          <a:prstGeom prst="rect">
            <a:avLst/>
          </a:prstGeom>
        </p:spPr>
      </p:pic>
      <p:sp>
        <p:nvSpPr>
          <p:cNvPr id="11" name="文本框 10"/>
          <p:cNvSpPr txBox="1"/>
          <p:nvPr/>
        </p:nvSpPr>
        <p:spPr>
          <a:xfrm>
            <a:off x="9828530" y="2948940"/>
            <a:ext cx="2110105" cy="429260"/>
          </a:xfrm>
          <a:prstGeom prst="rect">
            <a:avLst/>
          </a:prstGeom>
        </p:spPr>
        <p:txBody>
          <a:bodyPr>
            <a:no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“总库”下拉列表</a:t>
            </a:r>
            <a:endParaRPr lang="zh-CN" altLang="en-US" sz="1600">
              <a:latin typeface="Times New Roman" panose="02020603050405020304"/>
              <a:ea typeface="宋体" panose="02010600030101010101" pitchFamily="2" charset="-122"/>
            </a:endParaRPr>
          </a:p>
        </p:txBody>
      </p:sp>
      <p:pic>
        <p:nvPicPr>
          <p:cNvPr id="2127552321" name="图片 1"/>
          <p:cNvPicPr>
            <a:picLocks noChangeAspect="1"/>
          </p:cNvPicPr>
          <p:nvPr/>
        </p:nvPicPr>
        <p:blipFill>
          <a:blip r:embed="rId10"/>
          <a:stretch>
            <a:fillRect/>
          </a:stretch>
        </p:blipFill>
        <p:spPr>
          <a:xfrm>
            <a:off x="5780405" y="3361690"/>
            <a:ext cx="5274310" cy="2448560"/>
          </a:xfrm>
          <a:prstGeom prst="rect">
            <a:avLst/>
          </a:prstGeom>
        </p:spPr>
      </p:pic>
      <p:sp>
        <p:nvSpPr>
          <p:cNvPr id="13" name="文本框 12"/>
          <p:cNvSpPr txBox="1"/>
          <p:nvPr/>
        </p:nvSpPr>
        <p:spPr>
          <a:xfrm>
            <a:off x="6006465" y="593883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学术期刊页面</a:t>
            </a:r>
            <a:endParaRPr lang="zh-CN" altLang="en-US" sz="1600">
              <a:latin typeface="Times New Roman" panose="02020603050405020304"/>
              <a:ea typeface="宋体" panose="02010600030101010101" pitchFamily="2" charset="-122"/>
            </a:endParaRPr>
          </a:p>
        </p:txBody>
      </p:sp>
    </p:spTree>
    <p:custDataLst>
      <p:tags r:id="rId1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292735" y="173990"/>
            <a:ext cx="10217785" cy="655955"/>
          </a:xfrm>
        </p:spPr>
        <p:txBody>
          <a:bodyPr>
            <a:normAutofit/>
          </a:bodyPr>
          <a:p>
            <a:r>
              <a:rPr lang="en-US" altLang="zh-CN" sz="2700"/>
              <a:t>5.2.1 </a:t>
            </a:r>
            <a:r>
              <a:rPr lang="zh-CN" altLang="en-US" sz="2700"/>
              <a:t>中国知网（CNKI）期刊全文数据库：</a:t>
            </a:r>
            <a:r>
              <a:rPr lang="en-US" altLang="zh-CN" sz="2700">
                <a:sym typeface="+mn-ea"/>
              </a:rPr>
              <a:t>1.  </a:t>
            </a:r>
            <a:r>
              <a:rPr sz="2700">
                <a:sym typeface="+mn-ea"/>
              </a:rPr>
              <a:t>检索方式</a:t>
            </a:r>
            <a:endParaRPr lang="zh-CN" altLang="en-US" sz="2700"/>
          </a:p>
        </p:txBody>
      </p:sp>
      <p:sp>
        <p:nvSpPr>
          <p:cNvPr id="5" name="文本占位符 4"/>
          <p:cNvSpPr>
            <a:spLocks noGrp="1"/>
          </p:cNvSpPr>
          <p:nvPr>
            <p:ph type="body" idx="16387"/>
            <p:custDataLst>
              <p:tags r:id="rId2"/>
            </p:custDataLst>
          </p:nvPr>
        </p:nvSpPr>
        <p:spPr>
          <a:xfrm>
            <a:off x="7772400" y="853440"/>
            <a:ext cx="1676400" cy="406400"/>
          </a:xfrm>
        </p:spPr>
        <p:txBody>
          <a:bodyPr>
            <a:normAutofit fontScale="70000"/>
          </a:bodyPr>
          <a:p>
            <a:r>
              <a:rPr lang="zh-CN" altLang="en-US"/>
              <a:t>数据库检索方式</a:t>
            </a:r>
            <a:endParaRPr lang="zh-CN" altLang="en-US"/>
          </a:p>
        </p:txBody>
      </p:sp>
      <p:sp>
        <p:nvSpPr>
          <p:cNvPr id="6" name="文本占位符 5"/>
          <p:cNvSpPr>
            <a:spLocks noGrp="1"/>
          </p:cNvSpPr>
          <p:nvPr>
            <p:ph type="body" idx="16388"/>
            <p:custDataLst>
              <p:tags r:id="rId3"/>
            </p:custDataLst>
          </p:nvPr>
        </p:nvSpPr>
        <p:spPr/>
        <p:txBody>
          <a:bodyPr>
            <a:normAutofit fontScale="70000"/>
          </a:bodyPr>
          <a:p>
            <a:r>
              <a:rPr lang="zh-CN" altLang="en-US"/>
              <a:t>提供一框式、高级、专业、作者发文、句子检索，满足不同需求，智能推荐，精准匹配。</a:t>
            </a:r>
            <a:endParaRPr lang="zh-CN" altLang="en-US"/>
          </a:p>
        </p:txBody>
      </p:sp>
      <p:sp>
        <p:nvSpPr>
          <p:cNvPr id="7" name="文本占位符 6"/>
          <p:cNvSpPr>
            <a:spLocks noGrp="1"/>
          </p:cNvSpPr>
          <p:nvPr>
            <p:ph type="body" idx="16389"/>
            <p:custDataLst>
              <p:tags r:id="rId4"/>
            </p:custDataLst>
          </p:nvPr>
        </p:nvSpPr>
        <p:spPr>
          <a:xfrm>
            <a:off x="9906000" y="822960"/>
            <a:ext cx="2076450" cy="406400"/>
          </a:xfrm>
        </p:spPr>
        <p:txBody>
          <a:bodyPr>
            <a:normAutofit fontScale="70000"/>
          </a:bodyPr>
          <a:p>
            <a:r>
              <a:rPr lang="zh-CN" altLang="en-US"/>
              <a:t>（</a:t>
            </a:r>
            <a:r>
              <a:rPr lang="en-US" altLang="zh-CN"/>
              <a:t>1</a:t>
            </a:r>
            <a:r>
              <a:rPr lang="zh-CN" altLang="en-US"/>
              <a:t>）</a:t>
            </a:r>
            <a:r>
              <a:rPr lang="zh-CN" altLang="en-US"/>
              <a:t>一框式检索特点</a:t>
            </a:r>
            <a:endParaRPr lang="zh-CN" altLang="en-US"/>
          </a:p>
        </p:txBody>
      </p:sp>
      <p:sp>
        <p:nvSpPr>
          <p:cNvPr id="8" name="文本占位符 7"/>
          <p:cNvSpPr>
            <a:spLocks noGrp="1"/>
          </p:cNvSpPr>
          <p:nvPr>
            <p:ph type="body" idx="16390"/>
            <p:custDataLst>
              <p:tags r:id="rId5"/>
            </p:custDataLst>
          </p:nvPr>
        </p:nvSpPr>
        <p:spPr/>
        <p:txBody>
          <a:bodyPr>
            <a:normAutofit fontScale="70000"/>
          </a:bodyPr>
          <a:p>
            <a:r>
              <a:rPr lang="zh-CN" altLang="en-US"/>
              <a:t>浓缩检索功能于一框，智能推荐检索词，快速获取精准结果，支持多种检索项，智能匹配提升效率。</a:t>
            </a:r>
            <a:endParaRPr lang="zh-CN" altLang="en-US"/>
          </a:p>
        </p:txBody>
      </p:sp>
      <p:sp>
        <p:nvSpPr>
          <p:cNvPr id="9" name="文本占位符 8"/>
          <p:cNvSpPr>
            <a:spLocks noGrp="1"/>
          </p:cNvSpPr>
          <p:nvPr>
            <p:ph type="body" idx="16391"/>
            <p:custDataLst>
              <p:tags r:id="rId6"/>
            </p:custDataLst>
          </p:nvPr>
        </p:nvSpPr>
        <p:spPr/>
        <p:txBody>
          <a:bodyPr>
            <a:normAutofit/>
          </a:bodyPr>
          <a:p>
            <a:r>
              <a:rPr lang="en-US" altLang="zh-CN" sz="1700"/>
              <a:t>1</a:t>
            </a:r>
            <a:r>
              <a:rPr lang="zh-CN" altLang="en-US" sz="1700"/>
              <a:t>）</a:t>
            </a:r>
            <a:r>
              <a:rPr lang="zh-CN" altLang="en-US" sz="1700"/>
              <a:t>检索项</a:t>
            </a:r>
            <a:endParaRPr lang="zh-CN" altLang="en-US" sz="1700"/>
          </a:p>
        </p:txBody>
      </p:sp>
      <p:sp>
        <p:nvSpPr>
          <p:cNvPr id="10" name="文本占位符 9"/>
          <p:cNvSpPr>
            <a:spLocks noGrp="1"/>
          </p:cNvSpPr>
          <p:nvPr>
            <p:ph type="body" idx="16392"/>
            <p:custDataLst>
              <p:tags r:id="rId7"/>
            </p:custDataLst>
          </p:nvPr>
        </p:nvSpPr>
        <p:spPr/>
        <p:txBody>
          <a:bodyPr>
            <a:normAutofit fontScale="70000"/>
          </a:bodyPr>
          <a:p>
            <a:r>
              <a:rPr lang="zh-CN" altLang="en-US"/>
              <a:t>涵盖主题、篇名、关键词等19项，满足全面检索需求，智能提示与引导增强准确性。</a:t>
            </a:r>
            <a:endParaRPr lang="zh-CN" altLang="en-US"/>
          </a:p>
        </p:txBody>
      </p:sp>
      <p:sp>
        <p:nvSpPr>
          <p:cNvPr id="11" name="文本占位符 10"/>
          <p:cNvSpPr>
            <a:spLocks noGrp="1"/>
          </p:cNvSpPr>
          <p:nvPr>
            <p:ph type="body" idx="16393"/>
            <p:custDataLst>
              <p:tags r:id="rId8"/>
            </p:custDataLst>
          </p:nvPr>
        </p:nvSpPr>
        <p:spPr>
          <a:xfrm>
            <a:off x="9906000" y="2692400"/>
            <a:ext cx="1869440" cy="406400"/>
          </a:xfrm>
        </p:spPr>
        <p:txBody>
          <a:bodyPr>
            <a:normAutofit fontScale="70000"/>
          </a:bodyPr>
          <a:p>
            <a:r>
              <a:rPr lang="en-US" altLang="zh-CN"/>
              <a:t>2</a:t>
            </a:r>
            <a:r>
              <a:rPr lang="zh-CN" altLang="en-US"/>
              <a:t>）</a:t>
            </a:r>
            <a:r>
              <a:rPr lang="zh-CN" altLang="en-US"/>
              <a:t>智能推荐和引导</a:t>
            </a:r>
            <a:endParaRPr lang="zh-CN" altLang="en-US"/>
          </a:p>
        </p:txBody>
      </p:sp>
      <p:sp>
        <p:nvSpPr>
          <p:cNvPr id="12" name="文本占位符 11"/>
          <p:cNvSpPr>
            <a:spLocks noGrp="1"/>
          </p:cNvSpPr>
          <p:nvPr>
            <p:ph type="body" idx="16394"/>
            <p:custDataLst>
              <p:tags r:id="rId9"/>
            </p:custDataLst>
          </p:nvPr>
        </p:nvSpPr>
        <p:spPr/>
        <p:txBody>
          <a:bodyPr>
            <a:normAutofit/>
          </a:bodyPr>
          <a:p>
            <a:r>
              <a:rPr lang="zh-CN" altLang="en-US" sz="1100"/>
              <a:t>主题词智能提示，作者、基金引导，精准定位，提高检索质量。</a:t>
            </a:r>
            <a:endParaRPr lang="zh-CN" altLang="en-US" sz="1100"/>
          </a:p>
        </p:txBody>
      </p:sp>
      <p:sp>
        <p:nvSpPr>
          <p:cNvPr id="13" name="文本占位符 12"/>
          <p:cNvSpPr>
            <a:spLocks noGrp="1"/>
          </p:cNvSpPr>
          <p:nvPr>
            <p:ph type="body" idx="16395"/>
            <p:custDataLst>
              <p:tags r:id="rId10"/>
            </p:custDataLst>
          </p:nvPr>
        </p:nvSpPr>
        <p:spPr>
          <a:xfrm>
            <a:off x="7861300" y="4191000"/>
            <a:ext cx="1676400" cy="406400"/>
          </a:xfrm>
        </p:spPr>
        <p:txBody>
          <a:bodyPr>
            <a:normAutofit/>
          </a:bodyPr>
          <a:p>
            <a:r>
              <a:rPr lang="en-US" altLang="zh-CN" sz="1700"/>
              <a:t>3</a:t>
            </a:r>
            <a:r>
              <a:rPr lang="zh-CN" altLang="en-US" sz="1700"/>
              <a:t>）</a:t>
            </a:r>
            <a:r>
              <a:rPr lang="zh-CN" altLang="en-US" sz="1700"/>
              <a:t>匹配方式</a:t>
            </a:r>
            <a:endParaRPr lang="zh-CN" altLang="en-US" sz="1700"/>
          </a:p>
        </p:txBody>
      </p:sp>
      <p:sp>
        <p:nvSpPr>
          <p:cNvPr id="14" name="文本占位符 13"/>
          <p:cNvSpPr>
            <a:spLocks noGrp="1"/>
          </p:cNvSpPr>
          <p:nvPr>
            <p:ph type="body" idx="16396"/>
            <p:custDataLst>
              <p:tags r:id="rId11"/>
            </p:custDataLst>
          </p:nvPr>
        </p:nvSpPr>
        <p:spPr>
          <a:xfrm>
            <a:off x="7772400" y="4692015"/>
            <a:ext cx="1676400" cy="914400"/>
          </a:xfrm>
        </p:spPr>
        <p:txBody>
          <a:bodyPr>
            <a:normAutofit/>
          </a:bodyPr>
          <a:p>
            <a:r>
              <a:rPr lang="zh-CN" altLang="en-US" sz="1100"/>
              <a:t>相关、精确、模糊匹配适应不同检索项，确保检索结果准确全面。</a:t>
            </a:r>
            <a:endParaRPr lang="zh-CN" altLang="en-US" sz="1100"/>
          </a:p>
        </p:txBody>
      </p:sp>
      <p:sp>
        <p:nvSpPr>
          <p:cNvPr id="15" name="文本占位符 3"/>
          <p:cNvSpPr>
            <a:spLocks noGrp="1"/>
          </p:cNvSpPr>
          <p:nvPr>
            <p:custDataLst>
              <p:tags r:id="rId12"/>
            </p:custDataLst>
          </p:nvPr>
        </p:nvSpPr>
        <p:spPr>
          <a:xfrm>
            <a:off x="10006330" y="4191000"/>
            <a:ext cx="1975485" cy="406400"/>
          </a:xfrm>
          <a:prstGeom prst="rect">
            <a:avLst/>
          </a:prstGeom>
          <a:noFill/>
          <a:ln>
            <a:noFill/>
            <a:prstDash val="sysDash"/>
          </a:ln>
        </p:spPr>
        <p:txBody>
          <a:bodyPr vert="horz" lIns="0" tIns="0" rIns="0" bIns="0" rtlCol="0" anchor="t">
            <a:normAutofit fontScale="70000"/>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kumimoji="0" lang="zh-CN" altLang="en-US" sz="2400" b="0" i="0" u="none" strike="noStrike" kern="1200" cap="none" spc="0" normalizeH="0" baseline="0" noProof="1" dirty="0">
                <a:ln>
                  <a:noFill/>
                  <a:prstDash val="sysDot"/>
                </a:ln>
                <a:solidFill>
                  <a:schemeClr val="tx1"/>
                </a:solidFill>
                <a:uFillTx/>
                <a:latin typeface="+mn-ea"/>
                <a:ea typeface="+mn-ea"/>
                <a:cs typeface="MiSans Normal" panose="00000500000000000000" charset="-122"/>
                <a:sym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kumimoji="0" sz="1600" b="0" i="0" u="none" strike="noStrike" kern="1200" cap="none" spc="150" normalizeH="0" baseline="0" noProof="1" dirty="0">
                <a:solidFill>
                  <a:schemeClr val="tx1"/>
                </a:solidFill>
                <a:uFillTx/>
                <a:latin typeface="+mn-ea"/>
                <a:ea typeface="+mn-ea"/>
                <a:cs typeface="MiSans Normal" panose="00000500000000000000" charset="-122"/>
                <a:sym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kumimoji="0" sz="1600" b="0" i="0" u="none" strike="noStrike" kern="1200" cap="none" spc="150" normalizeH="0" baseline="0" noProof="1" dirty="0">
                <a:solidFill>
                  <a:schemeClr val="tx1"/>
                </a:solidFill>
                <a:uFillTx/>
                <a:latin typeface="+mn-ea"/>
                <a:ea typeface="+mn-ea"/>
                <a:cs typeface="MiSans Normal" panose="00000500000000000000" charset="-122"/>
                <a:sym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kumimoji="0" sz="1400" b="0" i="0" u="none" strike="noStrike" kern="1200" cap="none" spc="150" normalizeH="0" baseline="0" noProof="1" dirty="0">
                <a:solidFill>
                  <a:schemeClr val="tx1"/>
                </a:solidFill>
                <a:uFillTx/>
                <a:latin typeface="+mn-ea"/>
                <a:ea typeface="+mn-ea"/>
                <a:cs typeface="MiSans Normal" panose="00000500000000000000" charset="-122"/>
                <a:sym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kumimoji="0" sz="1400" b="0" i="0" u="none" strike="noStrike" kern="1200" cap="none" spc="150" normalizeH="0" baseline="0" noProof="1" dirty="0">
                <a:solidFill>
                  <a:schemeClr val="tx1"/>
                </a:solidFill>
                <a:uFillTx/>
                <a:latin typeface="+mn-ea"/>
                <a:ea typeface="+mn-ea"/>
                <a:cs typeface="MiSans Normal" panose="00000500000000000000" charset="-122"/>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4</a:t>
            </a:r>
            <a:r>
              <a:rPr lang="zh-CN" altLang="en-US"/>
              <a:t>）</a:t>
            </a:r>
            <a:r>
              <a:rPr lang="zh-CN" altLang="en-US"/>
              <a:t>同字段组合运算</a:t>
            </a:r>
            <a:endParaRPr lang="zh-CN" altLang="en-US"/>
          </a:p>
        </p:txBody>
      </p:sp>
      <p:sp>
        <p:nvSpPr>
          <p:cNvPr id="16" name="文本占位符 4"/>
          <p:cNvSpPr>
            <a:spLocks noGrp="1"/>
          </p:cNvSpPr>
          <p:nvPr>
            <p:custDataLst>
              <p:tags r:id="rId13"/>
            </p:custDataLst>
          </p:nvPr>
        </p:nvSpPr>
        <p:spPr>
          <a:xfrm>
            <a:off x="10006330" y="4622800"/>
            <a:ext cx="1769110" cy="878840"/>
          </a:xfrm>
          <a:prstGeom prst="rect">
            <a:avLst/>
          </a:prstGeom>
          <a:noFill/>
          <a:ln>
            <a:noFill/>
            <a:prstDash val="sysDash"/>
          </a:ln>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kumimoji="0" lang="zh-CN" altLang="en-US" sz="1600" b="0" i="0" u="none" strike="noStrike" kern="1200" cap="none" spc="0" normalizeH="0" baseline="0" noProof="1" dirty="0">
                <a:ln>
                  <a:noFill/>
                  <a:prstDash val="sysDot"/>
                </a:ln>
                <a:solidFill>
                  <a:schemeClr val="tx1"/>
                </a:solidFill>
                <a:uFillTx/>
                <a:latin typeface="+mn-ea"/>
                <a:ea typeface="+mn-ea"/>
                <a:cs typeface="MiSans Normal" panose="00000500000000000000" charset="-122"/>
                <a:sym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kumimoji="0" sz="1600" b="0" i="0" u="none" strike="noStrike" kern="1200" cap="none" spc="150" normalizeH="0" baseline="0" noProof="1" dirty="0">
                <a:solidFill>
                  <a:schemeClr val="tx1"/>
                </a:solidFill>
                <a:uFillTx/>
                <a:latin typeface="+mn-ea"/>
                <a:ea typeface="+mn-ea"/>
                <a:cs typeface="MiSans Normal" panose="00000500000000000000" charset="-122"/>
                <a:sym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kumimoji="0" sz="1600" b="0" i="0" u="none" strike="noStrike" kern="1200" cap="none" spc="150" normalizeH="0" baseline="0" noProof="1" dirty="0">
                <a:solidFill>
                  <a:schemeClr val="tx1"/>
                </a:solidFill>
                <a:uFillTx/>
                <a:latin typeface="+mn-ea"/>
                <a:ea typeface="+mn-ea"/>
                <a:cs typeface="MiSans Normal" panose="00000500000000000000" charset="-122"/>
                <a:sym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kumimoji="0" sz="1400" b="0" i="0" u="none" strike="noStrike" kern="1200" cap="none" spc="150" normalizeH="0" baseline="0" noProof="1" dirty="0">
                <a:solidFill>
                  <a:schemeClr val="tx1"/>
                </a:solidFill>
                <a:uFillTx/>
                <a:latin typeface="+mn-ea"/>
                <a:ea typeface="+mn-ea"/>
                <a:cs typeface="MiSans Normal" panose="00000500000000000000" charset="-122"/>
                <a:sym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kumimoji="0" sz="1400" b="0" i="0" u="none" strike="noStrike" kern="1200" cap="none" spc="150" normalizeH="0" baseline="0" noProof="1" dirty="0">
                <a:solidFill>
                  <a:schemeClr val="tx1"/>
                </a:solidFill>
                <a:uFillTx/>
                <a:latin typeface="+mn-ea"/>
                <a:ea typeface="+mn-ea"/>
                <a:cs typeface="MiSans Normal" panose="00000500000000000000" charset="-122"/>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sz="1100">
                <a:sym typeface="+mn-ea"/>
              </a:rPr>
              <a:t>支持*、+、-等运算符，实现复杂检索，限120字符，确保检索灵活性与准确性。</a:t>
            </a:r>
            <a:endParaRPr sz="1100">
              <a:sym typeface="+mn-ea"/>
            </a:endParaRPr>
          </a:p>
        </p:txBody>
      </p:sp>
      <p:sp>
        <p:nvSpPr>
          <p:cNvPr id="18" name="文本占位符 5"/>
          <p:cNvSpPr>
            <a:spLocks noGrp="1"/>
          </p:cNvSpPr>
          <p:nvPr>
            <p:custDataLst>
              <p:tags r:id="rId14"/>
            </p:custDataLst>
          </p:nvPr>
        </p:nvSpPr>
        <p:spPr>
          <a:xfrm>
            <a:off x="7861300" y="5501640"/>
            <a:ext cx="1675765" cy="406400"/>
          </a:xfrm>
          <a:prstGeom prst="rect">
            <a:avLst/>
          </a:prstGeom>
          <a:noFill/>
          <a:ln>
            <a:noFill/>
            <a:prstDash val="sysDash"/>
          </a:ln>
        </p:spPr>
        <p:txBody>
          <a:bodyPr vert="horz"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kumimoji="0" lang="zh-CN" altLang="en-US" sz="2400" b="0" i="0" u="none" strike="noStrike" kern="1200" cap="none" spc="0" normalizeH="0" baseline="0" noProof="1" dirty="0">
                <a:ln>
                  <a:noFill/>
                  <a:prstDash val="sysDot"/>
                </a:ln>
                <a:solidFill>
                  <a:schemeClr val="tx1"/>
                </a:solidFill>
                <a:uFillTx/>
                <a:latin typeface="+mn-ea"/>
                <a:ea typeface="+mn-ea"/>
                <a:cs typeface="MiSans Normal" panose="00000500000000000000" charset="-122"/>
                <a:sym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kumimoji="0" sz="1600" b="0" i="0" u="none" strike="noStrike" kern="1200" cap="none" spc="150" normalizeH="0" baseline="0" noProof="1" dirty="0">
                <a:solidFill>
                  <a:schemeClr val="tx1"/>
                </a:solidFill>
                <a:uFillTx/>
                <a:latin typeface="+mn-ea"/>
                <a:ea typeface="+mn-ea"/>
                <a:cs typeface="MiSans Normal" panose="00000500000000000000" charset="-122"/>
                <a:sym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kumimoji="0" sz="1600" b="0" i="0" u="none" strike="noStrike" kern="1200" cap="none" spc="150" normalizeH="0" baseline="0" noProof="1" dirty="0">
                <a:solidFill>
                  <a:schemeClr val="tx1"/>
                </a:solidFill>
                <a:uFillTx/>
                <a:latin typeface="+mn-ea"/>
                <a:ea typeface="+mn-ea"/>
                <a:cs typeface="MiSans Normal" panose="00000500000000000000" charset="-122"/>
                <a:sym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kumimoji="0" sz="1400" b="0" i="0" u="none" strike="noStrike" kern="1200" cap="none" spc="150" normalizeH="0" baseline="0" noProof="1" dirty="0">
                <a:solidFill>
                  <a:schemeClr val="tx1"/>
                </a:solidFill>
                <a:uFillTx/>
                <a:latin typeface="+mn-ea"/>
                <a:ea typeface="+mn-ea"/>
                <a:cs typeface="MiSans Normal" panose="00000500000000000000" charset="-122"/>
                <a:sym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kumimoji="0" sz="1400" b="0" i="0" u="none" strike="noStrike" kern="1200" cap="none" spc="150" normalizeH="0" baseline="0" noProof="1" dirty="0">
                <a:solidFill>
                  <a:schemeClr val="tx1"/>
                </a:solidFill>
                <a:uFillTx/>
                <a:latin typeface="+mn-ea"/>
                <a:ea typeface="+mn-ea"/>
                <a:cs typeface="MiSans Normal" panose="00000500000000000000" charset="-122"/>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1700">
                <a:sym typeface="+mn-ea"/>
              </a:rPr>
              <a:t>5</a:t>
            </a:r>
            <a:r>
              <a:rPr lang="en-US" altLang="zh-CN" sz="1700">
                <a:sym typeface="+mn-ea"/>
              </a:rPr>
              <a:t>）</a:t>
            </a:r>
            <a:r>
              <a:rPr lang="en-US" altLang="zh-CN" sz="1700">
                <a:sym typeface="+mn-ea"/>
              </a:rPr>
              <a:t>结果中检索</a:t>
            </a:r>
            <a:endParaRPr lang="en-US" altLang="zh-CN" sz="1700">
              <a:sym typeface="+mn-ea"/>
            </a:endParaRPr>
          </a:p>
        </p:txBody>
      </p:sp>
      <p:sp>
        <p:nvSpPr>
          <p:cNvPr id="19" name="文本占位符 6"/>
          <p:cNvSpPr>
            <a:spLocks noGrp="1"/>
          </p:cNvSpPr>
          <p:nvPr>
            <p:custDataLst>
              <p:tags r:id="rId15"/>
            </p:custDataLst>
          </p:nvPr>
        </p:nvSpPr>
        <p:spPr>
          <a:xfrm>
            <a:off x="7861300" y="5908040"/>
            <a:ext cx="1676400" cy="715645"/>
          </a:xfrm>
          <a:prstGeom prst="rect">
            <a:avLst/>
          </a:prstGeom>
          <a:noFill/>
          <a:ln>
            <a:noFill/>
            <a:prstDash val="sysDash"/>
          </a:ln>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kumimoji="0" lang="zh-CN" altLang="en-US" sz="1600" b="0" i="0" u="none" strike="noStrike" kern="1200" cap="none" spc="0" normalizeH="0" baseline="0" noProof="1" dirty="0">
                <a:ln>
                  <a:noFill/>
                  <a:prstDash val="sysDot"/>
                </a:ln>
                <a:solidFill>
                  <a:schemeClr val="tx1"/>
                </a:solidFill>
                <a:uFillTx/>
                <a:latin typeface="+mn-ea"/>
                <a:ea typeface="+mn-ea"/>
                <a:cs typeface="MiSans Normal" panose="00000500000000000000" charset="-122"/>
                <a:sym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kumimoji="0" sz="1600" b="0" i="0" u="none" strike="noStrike" kern="1200" cap="none" spc="150" normalizeH="0" baseline="0" noProof="1" dirty="0">
                <a:solidFill>
                  <a:schemeClr val="tx1"/>
                </a:solidFill>
                <a:uFillTx/>
                <a:latin typeface="+mn-ea"/>
                <a:ea typeface="+mn-ea"/>
                <a:cs typeface="MiSans Normal" panose="00000500000000000000" charset="-122"/>
                <a:sym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kumimoji="0" sz="1600" b="0" i="0" u="none" strike="noStrike" kern="1200" cap="none" spc="150" normalizeH="0" baseline="0" noProof="1" dirty="0">
                <a:solidFill>
                  <a:schemeClr val="tx1"/>
                </a:solidFill>
                <a:uFillTx/>
                <a:latin typeface="+mn-ea"/>
                <a:ea typeface="+mn-ea"/>
                <a:cs typeface="MiSans Normal" panose="00000500000000000000" charset="-122"/>
                <a:sym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kumimoji="0" sz="1400" b="0" i="0" u="none" strike="noStrike" kern="1200" cap="none" spc="150" normalizeH="0" baseline="0" noProof="1" dirty="0">
                <a:solidFill>
                  <a:schemeClr val="tx1"/>
                </a:solidFill>
                <a:uFillTx/>
                <a:latin typeface="+mn-ea"/>
                <a:ea typeface="+mn-ea"/>
                <a:cs typeface="MiSans Normal" panose="00000500000000000000" charset="-122"/>
                <a:sym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kumimoji="0" sz="1400" b="0" i="0" u="none" strike="noStrike" kern="1200" cap="none" spc="150" normalizeH="0" baseline="0" noProof="1" dirty="0">
                <a:solidFill>
                  <a:schemeClr val="tx1"/>
                </a:solidFill>
                <a:uFillTx/>
                <a:latin typeface="+mn-ea"/>
                <a:ea typeface="+mn-ea"/>
                <a:cs typeface="MiSans Normal" panose="00000500000000000000" charset="-122"/>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sz="1100">
                <a:sym typeface="+mn-ea"/>
              </a:rPr>
              <a:t>在已有结果基础上进一步检索，优化结果集，支持多步骤精准查询。</a:t>
            </a:r>
            <a:endParaRPr sz="1100">
              <a:sym typeface="+mn-ea"/>
            </a:endParaRPr>
          </a:p>
        </p:txBody>
      </p:sp>
      <p:pic>
        <p:nvPicPr>
          <p:cNvPr id="1438949520" name="图片 1"/>
          <p:cNvPicPr>
            <a:picLocks noChangeAspect="1"/>
          </p:cNvPicPr>
          <p:nvPr/>
        </p:nvPicPr>
        <p:blipFill>
          <a:blip r:embed="rId16"/>
          <a:stretch>
            <a:fillRect/>
          </a:stretch>
        </p:blipFill>
        <p:spPr>
          <a:xfrm>
            <a:off x="231775" y="2063433"/>
            <a:ext cx="795020" cy="1576705"/>
          </a:xfrm>
          <a:prstGeom prst="rect">
            <a:avLst/>
          </a:prstGeom>
        </p:spPr>
      </p:pic>
      <p:pic>
        <p:nvPicPr>
          <p:cNvPr id="2092362322" name="图片 1"/>
          <p:cNvPicPr>
            <a:picLocks noChangeAspect="1"/>
          </p:cNvPicPr>
          <p:nvPr/>
        </p:nvPicPr>
        <p:blipFill>
          <a:blip r:embed="rId17"/>
          <a:stretch>
            <a:fillRect/>
          </a:stretch>
        </p:blipFill>
        <p:spPr>
          <a:xfrm>
            <a:off x="1158240" y="1264603"/>
            <a:ext cx="2062480" cy="2375535"/>
          </a:xfrm>
          <a:prstGeom prst="rect">
            <a:avLst/>
          </a:prstGeom>
        </p:spPr>
      </p:pic>
      <p:sp>
        <p:nvSpPr>
          <p:cNvPr id="20" name="文本框 19"/>
          <p:cNvSpPr txBox="1"/>
          <p:nvPr/>
        </p:nvSpPr>
        <p:spPr>
          <a:xfrm>
            <a:off x="127635" y="3754755"/>
            <a:ext cx="7187565" cy="296545"/>
          </a:xfrm>
          <a:prstGeom prst="rect">
            <a:avLst/>
          </a:prstGeom>
        </p:spPr>
        <p:txBody>
          <a:bodyPr wrap="square">
            <a:spAutoFit/>
          </a:bodyPr>
          <a:p>
            <a:pPr marL="0" indent="228600" algn="l" defTabSz="266700">
              <a:lnSpc>
                <a:spcPts val="1600"/>
              </a:lnSpc>
              <a:spcBef>
                <a:spcPct val="0"/>
              </a:spcBef>
              <a:spcAft>
                <a:spcPct val="0"/>
              </a:spcAft>
            </a:pPr>
            <a:r>
              <a:rPr lang="zh-CN" altLang="en-US" sz="1200">
                <a:latin typeface="Times New Roman" panose="02020603050405020304"/>
                <a:ea typeface="宋体" panose="02010600030101010101" pitchFamily="2" charset="-122"/>
              </a:rPr>
              <a:t>检索方式 </a:t>
            </a:r>
            <a:r>
              <a:rPr lang="en-US" altLang="zh-CN" sz="1200">
                <a:latin typeface="Times New Roman" panose="02020603050405020304"/>
                <a:ea typeface="宋体" panose="02010600030101010101" pitchFamily="2" charset="-122"/>
              </a:rPr>
              <a:t>                         </a:t>
            </a:r>
            <a:r>
              <a:rPr lang="en-US" altLang="zh-CN" sz="1200">
                <a:latin typeface="Times New Roman" panose="02020603050405020304"/>
                <a:ea typeface="Times New Roman" panose="02020603050405020304"/>
              </a:rPr>
              <a:t> </a:t>
            </a:r>
            <a:r>
              <a:rPr lang="zh-CN" altLang="en-US" sz="1200">
                <a:latin typeface="Times New Roman" panose="02020603050405020304"/>
                <a:ea typeface="宋体" panose="02010600030101010101" pitchFamily="2" charset="-122"/>
              </a:rPr>
              <a:t>检索项</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主题词智能提示</a:t>
            </a:r>
            <a:endParaRPr lang="zh-CN" altLang="en-US" sz="1200">
              <a:latin typeface="Times New Roman" panose="02020603050405020304"/>
              <a:ea typeface="宋体" panose="02010600030101010101" pitchFamily="2" charset="-122"/>
            </a:endParaRPr>
          </a:p>
        </p:txBody>
      </p:sp>
      <p:pic>
        <p:nvPicPr>
          <p:cNvPr id="17746482" name="图片 1"/>
          <p:cNvPicPr>
            <a:picLocks noChangeAspect="1"/>
          </p:cNvPicPr>
          <p:nvPr/>
        </p:nvPicPr>
        <p:blipFill>
          <a:blip r:embed="rId18"/>
          <a:stretch>
            <a:fillRect/>
          </a:stretch>
        </p:blipFill>
        <p:spPr>
          <a:xfrm>
            <a:off x="3352165" y="1484313"/>
            <a:ext cx="4110990" cy="2155825"/>
          </a:xfrm>
          <a:prstGeom prst="rect">
            <a:avLst/>
          </a:prstGeom>
        </p:spPr>
      </p:pic>
      <p:pic>
        <p:nvPicPr>
          <p:cNvPr id="2132774882" name="图片 1"/>
          <p:cNvPicPr>
            <a:picLocks noChangeAspect="1"/>
          </p:cNvPicPr>
          <p:nvPr/>
        </p:nvPicPr>
        <p:blipFill>
          <a:blip r:embed="rId19"/>
          <a:stretch>
            <a:fillRect/>
          </a:stretch>
        </p:blipFill>
        <p:spPr>
          <a:xfrm>
            <a:off x="1692275" y="4165283"/>
            <a:ext cx="4060190" cy="2177415"/>
          </a:xfrm>
          <a:prstGeom prst="rect">
            <a:avLst/>
          </a:prstGeom>
        </p:spPr>
      </p:pic>
      <p:sp>
        <p:nvSpPr>
          <p:cNvPr id="21" name="文本框 20"/>
          <p:cNvSpPr txBox="1"/>
          <p:nvPr/>
        </p:nvSpPr>
        <p:spPr>
          <a:xfrm>
            <a:off x="3054985" y="6418580"/>
            <a:ext cx="1738630" cy="265430"/>
          </a:xfrm>
          <a:prstGeom prst="rect">
            <a:avLst/>
          </a:prstGeom>
        </p:spPr>
        <p:txBody>
          <a:bodyPr wrap="square">
            <a:noAutofit/>
          </a:bodyPr>
          <a:p>
            <a:pPr lvl="0" indent="228600" algn="l" defTabSz="266700">
              <a:lnSpc>
                <a:spcPts val="1600"/>
              </a:lnSpc>
              <a:buClrTx/>
              <a:buSzTx/>
              <a:buFontTx/>
            </a:pPr>
            <a:r>
              <a:rPr lang="zh-CN" altLang="en-US" sz="1200">
                <a:latin typeface="Times New Roman" panose="02020603050405020304"/>
                <a:ea typeface="宋体" panose="02010600030101010101" pitchFamily="2" charset="-122"/>
                <a:sym typeface="+mn-ea"/>
              </a:rPr>
              <a:t>作者引导</a:t>
            </a:r>
            <a:endParaRPr lang="zh-CN" altLang="en-US" sz="1200">
              <a:latin typeface="Times New Roman" panose="02020603050405020304"/>
              <a:ea typeface="宋体" panose="02010600030101010101" pitchFamily="2" charset="-122"/>
              <a:sym typeface="+mn-ea"/>
            </a:endParaRPr>
          </a:p>
        </p:txBody>
      </p:sp>
    </p:spTree>
    <p:custDataLst>
      <p:tags r:id="rId20"/>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6497542" name="图片 1"/>
          <p:cNvPicPr>
            <a:picLocks noChangeAspect="1"/>
          </p:cNvPicPr>
          <p:nvPr/>
        </p:nvPicPr>
        <p:blipFill>
          <a:blip r:embed="rId1"/>
          <a:stretch>
            <a:fillRect/>
          </a:stretch>
        </p:blipFill>
        <p:spPr>
          <a:xfrm>
            <a:off x="3499485" y="284480"/>
            <a:ext cx="4830445" cy="2659380"/>
          </a:xfrm>
          <a:prstGeom prst="rect">
            <a:avLst/>
          </a:prstGeom>
        </p:spPr>
      </p:pic>
      <p:sp>
        <p:nvSpPr>
          <p:cNvPr id="4" name="文本框 3"/>
          <p:cNvSpPr txBox="1"/>
          <p:nvPr/>
        </p:nvSpPr>
        <p:spPr>
          <a:xfrm>
            <a:off x="5220335" y="3091498"/>
            <a:ext cx="5080000" cy="337185"/>
          </a:xfrm>
          <a:prstGeom prst="rect">
            <a:avLst/>
          </a:prstGeom>
        </p:spPr>
        <p:txBody>
          <a:bodyPr>
            <a:spAutoFit/>
          </a:bodyPr>
          <a:p>
            <a:pPr defTabSz="266700"/>
            <a:r>
              <a:rPr lang="zh-CN" altLang="en-US" sz="1600">
                <a:latin typeface="Times New Roman" panose="02020603050405020304"/>
                <a:ea typeface="宋体" panose="02010600030101010101" pitchFamily="2" charset="-122"/>
              </a:rPr>
              <a:t>基金引导</a:t>
            </a:r>
            <a:endParaRPr lang="zh-CN" altLang="en-US" sz="1600">
              <a:latin typeface="Times New Roman" panose="02020603050405020304"/>
              <a:ea typeface="宋体" panose="02010600030101010101" pitchFamily="2" charset="-122"/>
            </a:endParaRPr>
          </a:p>
        </p:txBody>
      </p:sp>
      <p:pic>
        <p:nvPicPr>
          <p:cNvPr id="1592510245" name="图片 1"/>
          <p:cNvPicPr>
            <a:picLocks noChangeAspect="1"/>
          </p:cNvPicPr>
          <p:nvPr/>
        </p:nvPicPr>
        <p:blipFill>
          <a:blip r:embed="rId2"/>
          <a:stretch>
            <a:fillRect/>
          </a:stretch>
        </p:blipFill>
        <p:spPr>
          <a:xfrm>
            <a:off x="2704465" y="3429000"/>
            <a:ext cx="6783070" cy="2848610"/>
          </a:xfrm>
          <a:prstGeom prst="rect">
            <a:avLst/>
          </a:prstGeom>
        </p:spPr>
      </p:pic>
      <p:sp>
        <p:nvSpPr>
          <p:cNvPr id="5" name="文本框 4"/>
          <p:cNvSpPr txBox="1"/>
          <p:nvPr/>
        </p:nvSpPr>
        <p:spPr>
          <a:xfrm>
            <a:off x="3375025" y="6403658"/>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结果中检索</a:t>
            </a:r>
            <a:endParaRPr lang="zh-CN" altLang="en-US" sz="1600">
              <a:latin typeface="Times New Roman" panose="02020603050405020304"/>
              <a:ea typeface="宋体" panose="02010600030101010101" pitchFamily="2" charset="-122"/>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2"/>
            <p:custDataLst>
              <p:tags r:id="rId1"/>
            </p:custDataLst>
          </p:nvPr>
        </p:nvSpPr>
        <p:spPr>
          <a:xfrm>
            <a:off x="3485515" y="1533525"/>
            <a:ext cx="7336155" cy="3336290"/>
          </a:xfrm>
        </p:spPr>
        <p:txBody>
          <a:bodyPr/>
          <a:p>
            <a:r>
              <a:rPr lang="en-US" altLang="zh-CN" sz="3200"/>
              <a:t>5.1 </a:t>
            </a:r>
            <a:r>
              <a:rPr lang="zh-CN" altLang="en-US" sz="3200"/>
              <a:t>期刊概述</a:t>
            </a:r>
            <a:endParaRPr lang="zh-CN" altLang="en-US" sz="3200"/>
          </a:p>
          <a:p>
            <a:r>
              <a:rPr lang="en-US" altLang="zh-CN" sz="3200"/>
              <a:t>5.2 </a:t>
            </a:r>
            <a:r>
              <a:rPr lang="zh-CN" altLang="en-US" sz="3200"/>
              <a:t>国内期刊信息资源检索</a:t>
            </a:r>
            <a:endParaRPr lang="zh-CN" altLang="en-US" sz="3200"/>
          </a:p>
          <a:p>
            <a:r>
              <a:rPr lang="en-US" altLang="zh-CN" sz="3200"/>
              <a:t>5.3 </a:t>
            </a:r>
            <a:r>
              <a:rPr lang="zh-CN" altLang="en-US" sz="3200"/>
              <a:t>国外期刊信息资源检索</a:t>
            </a:r>
            <a:endParaRPr lang="zh-CN" altLang="en-US" sz="3200"/>
          </a:p>
        </p:txBody>
      </p:sp>
      <p:sp>
        <p:nvSpPr>
          <p:cNvPr id="3" name="标题 2"/>
          <p:cNvSpPr>
            <a:spLocks noGrp="1"/>
          </p:cNvSpPr>
          <p:nvPr>
            <p:ph type="title" idx="1"/>
            <p:custDataLst>
              <p:tags r:id="rId2"/>
            </p:custDataLst>
          </p:nvPr>
        </p:nvSpPr>
        <p:spPr/>
        <p:txBody>
          <a:bodyPr>
            <a:noAutofit/>
          </a:bodyPr>
          <a:p>
            <a:pPr algn="l"/>
            <a:r>
              <a:rPr lang="zh-CN" altLang="en-US" sz="5400"/>
              <a:t>目录：</a:t>
            </a:r>
            <a:endParaRPr lang="zh-CN" altLang="en-US" sz="5400"/>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514350" y="215900"/>
            <a:ext cx="10972800" cy="609600"/>
          </a:xfrm>
        </p:spPr>
        <p:txBody>
          <a:bodyPr>
            <a:normAutofit fontScale="90000"/>
          </a:bodyPr>
          <a:p>
            <a:r>
              <a:rPr lang="en-US" altLang="zh-CN"/>
              <a:t>5.2.1 </a:t>
            </a:r>
            <a:r>
              <a:rPr lang="zh-CN" altLang="en-US"/>
              <a:t>中国知网（CNKI）期刊全文数据库：</a:t>
            </a:r>
            <a:r>
              <a:rPr>
                <a:sym typeface="+mn-ea"/>
              </a:rPr>
              <a:t>：</a:t>
            </a:r>
            <a:r>
              <a:rPr lang="en-US" altLang="zh-CN">
                <a:sym typeface="+mn-ea"/>
              </a:rPr>
              <a:t>1.  </a:t>
            </a:r>
            <a:r>
              <a:rPr>
                <a:sym typeface="+mn-ea"/>
              </a:rPr>
              <a:t>检索方式</a:t>
            </a:r>
            <a:endParaRPr lang="zh-CN" altLang="en-US"/>
          </a:p>
        </p:txBody>
      </p:sp>
      <p:sp>
        <p:nvSpPr>
          <p:cNvPr id="8" name="文本占位符 7"/>
          <p:cNvSpPr>
            <a:spLocks noGrp="1"/>
          </p:cNvSpPr>
          <p:nvPr>
            <p:ph type="body" idx="16390"/>
            <p:custDataLst>
              <p:tags r:id="rId2"/>
            </p:custDataLst>
          </p:nvPr>
        </p:nvSpPr>
        <p:spPr>
          <a:xfrm>
            <a:off x="313055" y="1167765"/>
            <a:ext cx="2366645" cy="406400"/>
          </a:xfrm>
        </p:spPr>
        <p:txBody>
          <a:bodyPr>
            <a:normAutofit/>
          </a:bodyPr>
          <a:p>
            <a:r>
              <a:rPr lang="zh-CN" altLang="en-US" sz="1600"/>
              <a:t>（</a:t>
            </a:r>
            <a:r>
              <a:rPr lang="en-US" altLang="zh-CN" sz="1600"/>
              <a:t>2</a:t>
            </a:r>
            <a:r>
              <a:rPr lang="zh-CN" altLang="en-US" sz="1600"/>
              <a:t>）</a:t>
            </a:r>
            <a:r>
              <a:rPr lang="zh-CN" altLang="en-US" sz="1600"/>
              <a:t>高级检索方式</a:t>
            </a:r>
            <a:endParaRPr lang="zh-CN" altLang="en-US" sz="1600"/>
          </a:p>
        </p:txBody>
      </p:sp>
      <p:sp>
        <p:nvSpPr>
          <p:cNvPr id="9" name="文本占位符 8"/>
          <p:cNvSpPr>
            <a:spLocks noGrp="1"/>
          </p:cNvSpPr>
          <p:nvPr>
            <p:ph type="body" idx="16391"/>
            <p:custDataLst>
              <p:tags r:id="rId3"/>
            </p:custDataLst>
          </p:nvPr>
        </p:nvSpPr>
        <p:spPr>
          <a:xfrm>
            <a:off x="407670" y="1589405"/>
            <a:ext cx="3571240" cy="735965"/>
          </a:xfrm>
        </p:spPr>
        <p:txBody>
          <a:bodyPr>
            <a:normAutofit/>
          </a:bodyPr>
          <a:p>
            <a:r>
              <a:rPr lang="zh-CN" altLang="en-US"/>
              <a:t>多字段逻辑组合，精确或模糊匹配，条件筛选，时间选择，灵活控制检索范围。</a:t>
            </a:r>
            <a:endParaRPr lang="zh-CN" altLang="en-US"/>
          </a:p>
        </p:txBody>
      </p:sp>
      <p:sp>
        <p:nvSpPr>
          <p:cNvPr id="10" name="文本占位符 9"/>
          <p:cNvSpPr>
            <a:spLocks noGrp="1"/>
          </p:cNvSpPr>
          <p:nvPr>
            <p:ph type="body" idx="16392"/>
            <p:custDataLst>
              <p:tags r:id="rId4"/>
            </p:custDataLst>
          </p:nvPr>
        </p:nvSpPr>
        <p:spPr>
          <a:xfrm>
            <a:off x="313055" y="2445385"/>
            <a:ext cx="2287270" cy="406400"/>
          </a:xfrm>
          <a:noFill/>
          <a:ln>
            <a:noFill/>
            <a:prstDash val="sysDash"/>
          </a:ln>
        </p:spPr>
        <p:txBody>
          <a:bodyPr vert="horz" lIns="0" tIns="0" rIns="0" bIns="0" rtlCol="0" anchor="t">
            <a:normAutofit/>
          </a:bodyPr>
          <a:p>
            <a:pPr lvl="0" algn="l">
              <a:buClrTx/>
              <a:buSzTx/>
            </a:pPr>
            <a:r>
              <a:rPr sz="1600">
                <a:sym typeface="+mn-ea"/>
              </a:rPr>
              <a:t>（</a:t>
            </a:r>
            <a:r>
              <a:rPr sz="1600">
                <a:sym typeface="+mn-ea"/>
              </a:rPr>
              <a:t>3</a:t>
            </a:r>
            <a:r>
              <a:rPr sz="1600">
                <a:sym typeface="+mn-ea"/>
              </a:rPr>
              <a:t>）</a:t>
            </a:r>
            <a:r>
              <a:rPr sz="1600">
                <a:sym typeface="+mn-ea"/>
              </a:rPr>
              <a:t>专业检索</a:t>
            </a:r>
            <a:endParaRPr sz="1600">
              <a:sym typeface="+mn-ea"/>
            </a:endParaRPr>
          </a:p>
        </p:txBody>
      </p:sp>
      <p:sp>
        <p:nvSpPr>
          <p:cNvPr id="11" name="文本占位符 10"/>
          <p:cNvSpPr>
            <a:spLocks noGrp="1"/>
          </p:cNvSpPr>
          <p:nvPr>
            <p:ph type="body" idx="16393"/>
            <p:custDataLst>
              <p:tags r:id="rId5"/>
            </p:custDataLst>
          </p:nvPr>
        </p:nvSpPr>
        <p:spPr>
          <a:xfrm>
            <a:off x="407670" y="2956560"/>
            <a:ext cx="3571875" cy="955675"/>
          </a:xfrm>
        </p:spPr>
        <p:txBody>
          <a:bodyPr>
            <a:normAutofit/>
          </a:bodyPr>
          <a:p>
            <a:r>
              <a:rPr lang="zh-CN" altLang="en-US"/>
              <a:t>构造复杂检索式，字段代码与运算符结合，满足专业需求，提高检索深度。</a:t>
            </a:r>
            <a:endParaRPr lang="zh-CN" altLang="en-US"/>
          </a:p>
        </p:txBody>
      </p:sp>
      <p:pic>
        <p:nvPicPr>
          <p:cNvPr id="383546050" name="图片 1"/>
          <p:cNvPicPr>
            <a:picLocks noChangeAspect="1"/>
          </p:cNvPicPr>
          <p:nvPr/>
        </p:nvPicPr>
        <p:blipFill>
          <a:blip r:embed="rId6"/>
          <a:stretch>
            <a:fillRect/>
          </a:stretch>
        </p:blipFill>
        <p:spPr>
          <a:xfrm>
            <a:off x="4292918" y="1009015"/>
            <a:ext cx="5191125" cy="2566670"/>
          </a:xfrm>
          <a:prstGeom prst="rect">
            <a:avLst/>
          </a:prstGeom>
        </p:spPr>
      </p:pic>
      <p:sp>
        <p:nvSpPr>
          <p:cNvPr id="25" name="文本框 24"/>
          <p:cNvSpPr txBox="1"/>
          <p:nvPr/>
        </p:nvSpPr>
        <p:spPr>
          <a:xfrm>
            <a:off x="6203950" y="3575685"/>
            <a:ext cx="4841875" cy="337185"/>
          </a:xfrm>
          <a:prstGeom prst="rect">
            <a:avLst/>
          </a:prstGeom>
        </p:spPr>
        <p:txBody>
          <a:bodyPr>
            <a:noAutofit/>
          </a:bodyPr>
          <a:p>
            <a:pPr defTabSz="266700"/>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高级检索页</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文献导航</a:t>
            </a:r>
            <a:endParaRPr lang="zh-CN" altLang="en-US" sz="1200">
              <a:latin typeface="Times New Roman" panose="02020603050405020304"/>
              <a:ea typeface="宋体" panose="02010600030101010101" pitchFamily="2" charset="-122"/>
            </a:endParaRPr>
          </a:p>
        </p:txBody>
      </p:sp>
      <p:pic>
        <p:nvPicPr>
          <p:cNvPr id="869384983" name="图片 1"/>
          <p:cNvPicPr>
            <a:picLocks noChangeAspect="1"/>
          </p:cNvPicPr>
          <p:nvPr/>
        </p:nvPicPr>
        <p:blipFill>
          <a:blip r:embed="rId7"/>
          <a:stretch>
            <a:fillRect/>
          </a:stretch>
        </p:blipFill>
        <p:spPr>
          <a:xfrm>
            <a:off x="9797733" y="1573848"/>
            <a:ext cx="1076325" cy="1943735"/>
          </a:xfrm>
          <a:prstGeom prst="rect">
            <a:avLst/>
          </a:prstGeom>
        </p:spPr>
      </p:pic>
      <p:pic>
        <p:nvPicPr>
          <p:cNvPr id="1247879559" name="图片 1"/>
          <p:cNvPicPr>
            <a:picLocks noChangeAspect="1"/>
          </p:cNvPicPr>
          <p:nvPr/>
        </p:nvPicPr>
        <p:blipFill>
          <a:blip r:embed="rId8"/>
          <a:stretch>
            <a:fillRect/>
          </a:stretch>
        </p:blipFill>
        <p:spPr>
          <a:xfrm>
            <a:off x="313055" y="4120515"/>
            <a:ext cx="4619625" cy="2185670"/>
          </a:xfrm>
          <a:prstGeom prst="rect">
            <a:avLst/>
          </a:prstGeom>
        </p:spPr>
      </p:pic>
      <p:sp>
        <p:nvSpPr>
          <p:cNvPr id="26" name="文本框 25"/>
          <p:cNvSpPr txBox="1"/>
          <p:nvPr/>
        </p:nvSpPr>
        <p:spPr>
          <a:xfrm>
            <a:off x="1969770" y="6305868"/>
            <a:ext cx="5080000" cy="296545"/>
          </a:xfrm>
          <a:prstGeom prst="rect">
            <a:avLst/>
          </a:prstGeom>
        </p:spPr>
        <p:txBody>
          <a:bodyPr>
            <a:noAutofit/>
          </a:bodyPr>
          <a:p>
            <a:pPr lvl="0" algn="l" defTabSz="266700">
              <a:buClrTx/>
              <a:buSzTx/>
              <a:buFontTx/>
            </a:pPr>
            <a:r>
              <a:rPr lang="en-US" altLang="zh-CN" sz="1200">
                <a:latin typeface="Times New Roman" panose="02020603050405020304"/>
                <a:ea typeface="宋体" panose="02010600030101010101" pitchFamily="2" charset="-122"/>
                <a:sym typeface="+mn-ea"/>
              </a:rPr>
              <a:t>专业检索页</a:t>
            </a:r>
            <a:endParaRPr lang="en-US" altLang="zh-CN" sz="1200">
              <a:latin typeface="Times New Roman" panose="02020603050405020304"/>
              <a:ea typeface="宋体" panose="02010600030101010101" pitchFamily="2" charset="-122"/>
              <a:sym typeface="+mn-ea"/>
            </a:endParaRPr>
          </a:p>
        </p:txBody>
      </p:sp>
      <p:pic>
        <p:nvPicPr>
          <p:cNvPr id="27" name="图片 26"/>
          <p:cNvPicPr>
            <a:picLocks noChangeAspect="1"/>
          </p:cNvPicPr>
          <p:nvPr/>
        </p:nvPicPr>
        <p:blipFill>
          <a:blip r:embed="rId9"/>
          <a:stretch>
            <a:fillRect/>
          </a:stretch>
        </p:blipFill>
        <p:spPr>
          <a:xfrm>
            <a:off x="5478145" y="3921760"/>
            <a:ext cx="5770245" cy="2456815"/>
          </a:xfrm>
          <a:prstGeom prst="rect">
            <a:avLst/>
          </a:prstGeom>
        </p:spPr>
      </p:pic>
    </p:spTree>
    <p:custDataLst>
      <p:tags r:id="rId10"/>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54469923" name="图片 1"/>
          <p:cNvPicPr>
            <a:picLocks noChangeAspect="1"/>
          </p:cNvPicPr>
          <p:nvPr>
            <p:ph idx="2"/>
            <p:custDataLst>
              <p:tags r:id="rId1"/>
            </p:custDataLst>
          </p:nvPr>
        </p:nvPicPr>
        <p:blipFill>
          <a:blip r:embed="rId2"/>
          <a:stretch>
            <a:fillRect/>
          </a:stretch>
        </p:blipFill>
        <p:spPr>
          <a:xfrm>
            <a:off x="1704340" y="444500"/>
            <a:ext cx="8427720" cy="4759325"/>
          </a:xfrm>
          <a:prstGeom prst="rect">
            <a:avLst/>
          </a:prstGeom>
        </p:spPr>
      </p:pic>
      <p:sp>
        <p:nvSpPr>
          <p:cNvPr id="4" name="文本框 3"/>
          <p:cNvSpPr txBox="1"/>
          <p:nvPr/>
        </p:nvSpPr>
        <p:spPr>
          <a:xfrm>
            <a:off x="3556000" y="550005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检索结果</a:t>
            </a:r>
            <a:endParaRPr lang="zh-CN" altLang="en-US" sz="1600">
              <a:latin typeface="Times New Roman" panose="02020603050405020304"/>
              <a:ea typeface="宋体" panose="02010600030101010101" pitchFamily="2" charset="-122"/>
            </a:endParaRPr>
          </a:p>
        </p:txBody>
      </p:sp>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514350" y="215900"/>
            <a:ext cx="10972800" cy="609600"/>
          </a:xfrm>
        </p:spPr>
        <p:txBody>
          <a:bodyPr>
            <a:normAutofit fontScale="90000"/>
          </a:bodyPr>
          <a:p>
            <a:r>
              <a:rPr lang="en-US" altLang="zh-CN"/>
              <a:t>5.2.1 </a:t>
            </a:r>
            <a:r>
              <a:rPr lang="zh-CN" altLang="en-US"/>
              <a:t>中国知网（CNKI）期刊全文数据库：</a:t>
            </a:r>
            <a:r>
              <a:rPr>
                <a:sym typeface="+mn-ea"/>
              </a:rPr>
              <a:t>：</a:t>
            </a:r>
            <a:r>
              <a:rPr lang="en-US" altLang="zh-CN">
                <a:sym typeface="+mn-ea"/>
              </a:rPr>
              <a:t>1.  </a:t>
            </a:r>
            <a:r>
              <a:rPr>
                <a:sym typeface="+mn-ea"/>
              </a:rPr>
              <a:t>检索方式</a:t>
            </a:r>
            <a:endParaRPr lang="zh-CN" altLang="en-US"/>
          </a:p>
        </p:txBody>
      </p:sp>
      <p:sp>
        <p:nvSpPr>
          <p:cNvPr id="12" name="文本占位符 11"/>
          <p:cNvSpPr>
            <a:spLocks noGrp="1"/>
          </p:cNvSpPr>
          <p:nvPr>
            <p:ph type="body" idx="16394"/>
            <p:custDataLst>
              <p:tags r:id="rId2"/>
            </p:custDataLst>
          </p:nvPr>
        </p:nvSpPr>
        <p:spPr>
          <a:xfrm>
            <a:off x="514350" y="1236345"/>
            <a:ext cx="2478405" cy="406400"/>
          </a:xfrm>
          <a:noFill/>
          <a:ln>
            <a:noFill/>
            <a:prstDash val="sysDash"/>
          </a:ln>
        </p:spPr>
        <p:txBody>
          <a:bodyPr vert="horz" lIns="0" tIns="0" rIns="0" bIns="0" rtlCol="0" anchor="t">
            <a:normAutofit/>
          </a:bodyPr>
          <a:p>
            <a:pPr lvl="0" algn="l">
              <a:buClrTx/>
              <a:buSzTx/>
            </a:pPr>
            <a:r>
              <a:rPr sz="1600">
                <a:sym typeface="+mn-ea"/>
              </a:rPr>
              <a:t>（</a:t>
            </a:r>
            <a:r>
              <a:rPr sz="1600">
                <a:sym typeface="+mn-ea"/>
              </a:rPr>
              <a:t>4</a:t>
            </a:r>
            <a:r>
              <a:rPr sz="1600">
                <a:sym typeface="+mn-ea"/>
              </a:rPr>
              <a:t>）</a:t>
            </a:r>
            <a:r>
              <a:rPr sz="1600">
                <a:sym typeface="+mn-ea"/>
              </a:rPr>
              <a:t>作者发文检索</a:t>
            </a:r>
            <a:endParaRPr sz="1600">
              <a:sym typeface="+mn-ea"/>
            </a:endParaRPr>
          </a:p>
        </p:txBody>
      </p:sp>
      <p:sp>
        <p:nvSpPr>
          <p:cNvPr id="13" name="文本占位符 12"/>
          <p:cNvSpPr>
            <a:spLocks noGrp="1"/>
          </p:cNvSpPr>
          <p:nvPr>
            <p:ph type="body" idx="16395"/>
            <p:custDataLst>
              <p:tags r:id="rId3"/>
            </p:custDataLst>
          </p:nvPr>
        </p:nvSpPr>
        <p:spPr>
          <a:xfrm>
            <a:off x="614680" y="1761490"/>
            <a:ext cx="3333750" cy="719455"/>
          </a:xfrm>
        </p:spPr>
        <p:txBody>
          <a:bodyPr>
            <a:normAutofit lnSpcReduction="20000"/>
          </a:bodyPr>
          <a:p>
            <a:r>
              <a:rPr lang="zh-CN" altLang="en-US"/>
              <a:t>输入作者姓名与单位信息，检索特定作者文献，操作简便，结果精准。</a:t>
            </a:r>
            <a:endParaRPr lang="zh-CN" altLang="en-US"/>
          </a:p>
        </p:txBody>
      </p:sp>
      <p:sp>
        <p:nvSpPr>
          <p:cNvPr id="14" name="文本占位符 13"/>
          <p:cNvSpPr>
            <a:spLocks noGrp="1"/>
          </p:cNvSpPr>
          <p:nvPr>
            <p:ph type="body" idx="16396"/>
            <p:custDataLst>
              <p:tags r:id="rId4"/>
            </p:custDataLst>
          </p:nvPr>
        </p:nvSpPr>
        <p:spPr>
          <a:xfrm>
            <a:off x="593725" y="2599690"/>
            <a:ext cx="1970405" cy="406400"/>
          </a:xfrm>
          <a:noFill/>
          <a:ln>
            <a:noFill/>
            <a:prstDash val="sysDash"/>
          </a:ln>
        </p:spPr>
        <p:txBody>
          <a:bodyPr vert="horz" lIns="0" tIns="0" rIns="0" bIns="0" rtlCol="0" anchor="t">
            <a:normAutofit/>
          </a:bodyPr>
          <a:p>
            <a:pPr lvl="0" algn="l">
              <a:buClrTx/>
              <a:buSzTx/>
            </a:pPr>
            <a:r>
              <a:rPr sz="1600">
                <a:sym typeface="+mn-ea"/>
              </a:rPr>
              <a:t>（</a:t>
            </a:r>
            <a:r>
              <a:rPr sz="1600">
                <a:sym typeface="+mn-ea"/>
              </a:rPr>
              <a:t>5</a:t>
            </a:r>
            <a:r>
              <a:rPr sz="1600">
                <a:sym typeface="+mn-ea"/>
              </a:rPr>
              <a:t>）</a:t>
            </a:r>
            <a:r>
              <a:rPr sz="1600">
                <a:sym typeface="+mn-ea"/>
              </a:rPr>
              <a:t>句子检索</a:t>
            </a:r>
            <a:endParaRPr sz="1600">
              <a:sym typeface="+mn-ea"/>
            </a:endParaRPr>
          </a:p>
        </p:txBody>
      </p:sp>
      <p:sp>
        <p:nvSpPr>
          <p:cNvPr id="15" name="文本占位符 14"/>
          <p:cNvSpPr>
            <a:spLocks noGrp="1"/>
          </p:cNvSpPr>
          <p:nvPr>
            <p:ph type="body" idx="16397"/>
            <p:custDataLst>
              <p:tags r:id="rId5"/>
            </p:custDataLst>
          </p:nvPr>
        </p:nvSpPr>
        <p:spPr>
          <a:xfrm>
            <a:off x="614680" y="3124835"/>
            <a:ext cx="3683000" cy="755650"/>
          </a:xfrm>
        </p:spPr>
        <p:txBody>
          <a:bodyPr>
            <a:normAutofit lnSpcReduction="20000"/>
          </a:bodyPr>
          <a:p>
            <a:r>
              <a:rPr lang="zh-CN" altLang="en-US"/>
              <a:t>输入两词，查找同时包含的句子，支持同句、同段组合检索，定位具体信息。</a:t>
            </a:r>
            <a:endParaRPr lang="zh-CN" altLang="en-US"/>
          </a:p>
        </p:txBody>
      </p:sp>
      <p:pic>
        <p:nvPicPr>
          <p:cNvPr id="286214355" name="图片 1"/>
          <p:cNvPicPr>
            <a:picLocks noChangeAspect="1"/>
          </p:cNvPicPr>
          <p:nvPr/>
        </p:nvPicPr>
        <p:blipFill>
          <a:blip r:embed="rId6"/>
          <a:stretch>
            <a:fillRect/>
          </a:stretch>
        </p:blipFill>
        <p:spPr>
          <a:xfrm>
            <a:off x="5149215" y="995045"/>
            <a:ext cx="4391660" cy="1841500"/>
          </a:xfrm>
          <a:prstGeom prst="rect">
            <a:avLst/>
          </a:prstGeom>
        </p:spPr>
      </p:pic>
      <p:sp>
        <p:nvSpPr>
          <p:cNvPr id="7" name="文本框 6"/>
          <p:cNvSpPr txBox="1"/>
          <p:nvPr/>
        </p:nvSpPr>
        <p:spPr>
          <a:xfrm>
            <a:off x="4805045" y="283622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200">
                <a:latin typeface="Times New Roman" panose="02020603050405020304"/>
                <a:ea typeface="宋体" panose="02010600030101010101" pitchFamily="2" charset="-122"/>
              </a:rPr>
              <a:t>作者发文检索页</a:t>
            </a:r>
            <a:endParaRPr lang="zh-CN" altLang="en-US" sz="1200">
              <a:latin typeface="Times New Roman" panose="02020603050405020304"/>
              <a:ea typeface="宋体" panose="02010600030101010101" pitchFamily="2" charset="-122"/>
            </a:endParaRPr>
          </a:p>
        </p:txBody>
      </p:sp>
      <p:pic>
        <p:nvPicPr>
          <p:cNvPr id="1341895156" name="图片 1"/>
          <p:cNvPicPr>
            <a:picLocks noChangeAspect="1"/>
          </p:cNvPicPr>
          <p:nvPr/>
        </p:nvPicPr>
        <p:blipFill>
          <a:blip r:embed="rId7"/>
          <a:stretch>
            <a:fillRect/>
          </a:stretch>
        </p:blipFill>
        <p:spPr>
          <a:xfrm>
            <a:off x="230823" y="4295140"/>
            <a:ext cx="4755515" cy="2040890"/>
          </a:xfrm>
          <a:prstGeom prst="rect">
            <a:avLst/>
          </a:prstGeom>
        </p:spPr>
      </p:pic>
      <p:sp>
        <p:nvSpPr>
          <p:cNvPr id="16" name="文本框 15"/>
          <p:cNvSpPr txBox="1"/>
          <p:nvPr/>
        </p:nvSpPr>
        <p:spPr>
          <a:xfrm>
            <a:off x="1033780" y="6435725"/>
            <a:ext cx="2495550" cy="296545"/>
          </a:xfrm>
          <a:prstGeom prst="rect">
            <a:avLst/>
          </a:prstGeom>
        </p:spPr>
        <p:txBody>
          <a:bodyPr wrap="square">
            <a:spAutoFit/>
          </a:bodyPr>
          <a:p>
            <a:pPr marL="0" indent="228600" algn="ctr" defTabSz="266700">
              <a:lnSpc>
                <a:spcPts val="1600"/>
              </a:lnSpc>
              <a:spcBef>
                <a:spcPct val="0"/>
              </a:spcBef>
              <a:spcAft>
                <a:spcPct val="0"/>
              </a:spcAft>
            </a:pPr>
            <a:r>
              <a:rPr lang="zh-CN" altLang="en-US" sz="1200">
                <a:latin typeface="Times New Roman" panose="02020603050405020304"/>
                <a:ea typeface="宋体" panose="02010600030101010101" pitchFamily="2" charset="-122"/>
              </a:rPr>
              <a:t>句子检索页</a:t>
            </a:r>
            <a:endParaRPr lang="zh-CN" altLang="en-US" sz="1200">
              <a:latin typeface="Times New Roman" panose="02020603050405020304"/>
              <a:ea typeface="宋体" panose="02010600030101010101" pitchFamily="2" charset="-122"/>
            </a:endParaRPr>
          </a:p>
        </p:txBody>
      </p:sp>
      <p:pic>
        <p:nvPicPr>
          <p:cNvPr id="1904635025" name="图片 1"/>
          <p:cNvPicPr>
            <a:picLocks noChangeAspect="1"/>
          </p:cNvPicPr>
          <p:nvPr/>
        </p:nvPicPr>
        <p:blipFill>
          <a:blip r:embed="rId8"/>
          <a:stretch>
            <a:fillRect/>
          </a:stretch>
        </p:blipFill>
        <p:spPr>
          <a:xfrm>
            <a:off x="5898515" y="3301365"/>
            <a:ext cx="4326890" cy="1562100"/>
          </a:xfrm>
          <a:prstGeom prst="rect">
            <a:avLst/>
          </a:prstGeom>
        </p:spPr>
      </p:pic>
      <p:sp>
        <p:nvSpPr>
          <p:cNvPr id="17" name="文本框 16"/>
          <p:cNvSpPr txBox="1"/>
          <p:nvPr/>
        </p:nvSpPr>
        <p:spPr>
          <a:xfrm>
            <a:off x="7307580" y="4963795"/>
            <a:ext cx="1703705" cy="196215"/>
          </a:xfrm>
          <a:prstGeom prst="rect">
            <a:avLst/>
          </a:prstGeom>
        </p:spPr>
        <p:txBody>
          <a:bodyPr>
            <a:noAutofit/>
          </a:bodyPr>
          <a:p>
            <a:pPr defTabSz="266700"/>
            <a:r>
              <a:rPr lang="zh-CN" altLang="en-US" sz="1200">
                <a:latin typeface="Times New Roman" panose="02020603050405020304"/>
                <a:ea typeface="宋体" panose="02010600030101010101" pitchFamily="2" charset="-122"/>
              </a:rPr>
              <a:t>句子检索结果</a:t>
            </a:r>
            <a:r>
              <a:rPr lang="en-US" altLang="zh-CN" sz="1200">
                <a:latin typeface="Times New Roman" panose="02020603050405020304"/>
                <a:ea typeface="Times New Roman" panose="02020603050405020304"/>
              </a:rPr>
              <a:t>1</a:t>
            </a:r>
            <a:endParaRPr lang="en-US" altLang="zh-CN" sz="1200">
              <a:latin typeface="Times New Roman" panose="02020603050405020304"/>
              <a:ea typeface="Times New Roman" panose="02020603050405020304"/>
            </a:endParaRPr>
          </a:p>
        </p:txBody>
      </p:sp>
      <p:pic>
        <p:nvPicPr>
          <p:cNvPr id="341276478" name="图片 1"/>
          <p:cNvPicPr>
            <a:picLocks noChangeAspect="1"/>
          </p:cNvPicPr>
          <p:nvPr/>
        </p:nvPicPr>
        <p:blipFill>
          <a:blip r:embed="rId9"/>
          <a:stretch>
            <a:fillRect/>
          </a:stretch>
        </p:blipFill>
        <p:spPr>
          <a:xfrm>
            <a:off x="5521960" y="5260340"/>
            <a:ext cx="5274310" cy="1075690"/>
          </a:xfrm>
          <a:prstGeom prst="rect">
            <a:avLst/>
          </a:prstGeom>
        </p:spPr>
      </p:pic>
      <p:sp>
        <p:nvSpPr>
          <p:cNvPr id="18" name="文本框 17"/>
          <p:cNvSpPr txBox="1"/>
          <p:nvPr/>
        </p:nvSpPr>
        <p:spPr>
          <a:xfrm>
            <a:off x="5521960" y="643604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200">
                <a:latin typeface="Times New Roman" panose="02020603050405020304"/>
                <a:ea typeface="宋体" panose="02010600030101010101" pitchFamily="2" charset="-122"/>
              </a:rPr>
              <a:t>句子检索结果</a:t>
            </a:r>
            <a:r>
              <a:rPr lang="en-US" altLang="zh-CN" sz="1200">
                <a:latin typeface="Times New Roman" panose="02020603050405020304"/>
                <a:ea typeface="Times New Roman" panose="02020603050405020304"/>
              </a:rPr>
              <a:t>2</a:t>
            </a:r>
            <a:endParaRPr lang="en-US" altLang="zh-CN" sz="1200">
              <a:latin typeface="Times New Roman" panose="02020603050405020304"/>
              <a:ea typeface="Times New Roman" panose="02020603050405020304"/>
            </a:endParaRPr>
          </a:p>
        </p:txBody>
      </p:sp>
    </p:spTree>
    <p:custDataLst>
      <p:tags r:id="rId10"/>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19735" y="152400"/>
            <a:ext cx="9765665" cy="869315"/>
          </a:xfrm>
        </p:spPr>
        <p:txBody>
          <a:bodyPr>
            <a:normAutofit/>
          </a:bodyPr>
          <a:p>
            <a:r>
              <a:rPr lang="en-US" altLang="zh-CN" sz="2800"/>
              <a:t>5.2.1 </a:t>
            </a:r>
            <a:r>
              <a:rPr lang="zh-CN" altLang="en-US" sz="2800"/>
              <a:t>中国知网（CNKI）期刊全文数据库：</a:t>
            </a:r>
            <a:r>
              <a:rPr lang="en-US" altLang="zh-CN" sz="2800">
                <a:sym typeface="+mn-ea"/>
              </a:rPr>
              <a:t>2. </a:t>
            </a:r>
            <a:r>
              <a:rPr sz="2800">
                <a:sym typeface="+mn-ea"/>
              </a:rPr>
              <a:t>检索结果</a:t>
            </a:r>
            <a:endParaRPr lang="zh-CN" altLang="en-US" sz="2800"/>
          </a:p>
        </p:txBody>
      </p:sp>
      <p:sp>
        <p:nvSpPr>
          <p:cNvPr id="5" name="装饰  3"/>
          <p:cNvSpPr>
            <a:spLocks noGrp="1"/>
          </p:cNvSpPr>
          <p:nvPr>
            <p:ph type="body" idx="16394"/>
            <p:custDataLst>
              <p:tags r:id="rId2"/>
            </p:custDataLst>
          </p:nvPr>
        </p:nvSpPr>
        <p:spPr>
          <a:xfrm>
            <a:off x="533400" y="1022350"/>
            <a:ext cx="3962400" cy="5480685"/>
          </a:xfrm>
        </p:spPr>
        <p:txBody>
          <a:bodyPr/>
          <a:p>
            <a:r>
              <a:rPr lang="zh-CN" altLang="en-US"/>
              <a:t> </a:t>
            </a:r>
            <a:endParaRPr lang="zh-CN" altLang="en-US"/>
          </a:p>
        </p:txBody>
      </p:sp>
      <p:sp>
        <p:nvSpPr>
          <p:cNvPr id="6" name="装饰  4"/>
          <p:cNvSpPr>
            <a:spLocks noGrp="1"/>
          </p:cNvSpPr>
          <p:nvPr>
            <p:ph type="body" idx="16396"/>
            <p:custDataLst>
              <p:tags r:id="rId3"/>
            </p:custDataLst>
          </p:nvPr>
        </p:nvSpPr>
        <p:spPr>
          <a:xfrm>
            <a:off x="730885" y="1151890"/>
            <a:ext cx="609600" cy="609600"/>
          </a:xfrm>
        </p:spPr>
        <p:txBody>
          <a:bodyPr/>
          <a:p>
            <a:r>
              <a:rPr lang="zh-CN" altLang="en-US"/>
              <a:t> </a:t>
            </a:r>
            <a:endParaRPr lang="zh-CN" altLang="en-US"/>
          </a:p>
        </p:txBody>
      </p:sp>
      <p:pic>
        <p:nvPicPr>
          <p:cNvPr id="20" name="图片占位符 19"/>
          <p:cNvPicPr/>
          <p:nvPr>
            <p:ph type="pic" idx="16395"/>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873125" y="1320800"/>
            <a:ext cx="325120" cy="325120"/>
          </a:xfrm>
          <a:prstGeom prst="rect">
            <a:avLst/>
          </a:prstGeom>
        </p:spPr>
      </p:pic>
      <p:sp>
        <p:nvSpPr>
          <p:cNvPr id="8" name="文本占位符 7"/>
          <p:cNvSpPr>
            <a:spLocks noGrp="1"/>
          </p:cNvSpPr>
          <p:nvPr>
            <p:ph type="body" idx="16387"/>
            <p:custDataLst>
              <p:tags r:id="rId7"/>
            </p:custDataLst>
          </p:nvPr>
        </p:nvSpPr>
        <p:spPr>
          <a:xfrm>
            <a:off x="1488440" y="1200150"/>
            <a:ext cx="2540000" cy="406400"/>
          </a:xfrm>
        </p:spPr>
        <p:txBody>
          <a:bodyPr>
            <a:normAutofit/>
          </a:bodyPr>
          <a:p>
            <a:r>
              <a:rPr lang="zh-CN" altLang="en-US"/>
              <a:t>检索结果显示</a:t>
            </a:r>
            <a:endParaRPr lang="zh-CN" altLang="en-US"/>
          </a:p>
        </p:txBody>
      </p:sp>
      <p:sp>
        <p:nvSpPr>
          <p:cNvPr id="9" name="文本占位符 8"/>
          <p:cNvSpPr>
            <a:spLocks noGrp="1"/>
          </p:cNvSpPr>
          <p:nvPr>
            <p:ph type="body" idx="16388"/>
            <p:custDataLst>
              <p:tags r:id="rId8"/>
            </p:custDataLst>
          </p:nvPr>
        </p:nvSpPr>
        <p:spPr>
          <a:xfrm>
            <a:off x="1488440" y="1752600"/>
            <a:ext cx="2540000" cy="914400"/>
          </a:xfrm>
        </p:spPr>
        <p:txBody>
          <a:bodyPr>
            <a:normAutofit/>
          </a:bodyPr>
          <a:p>
            <a:r>
              <a:rPr lang="zh-CN" altLang="en-US" sz="1100"/>
              <a:t>检索结果区展示检索词与方式，提供检索历史、表达式定制，右上角显示检索范围与条件。</a:t>
            </a:r>
            <a:endParaRPr lang="zh-CN" altLang="en-US" sz="1100"/>
          </a:p>
        </p:txBody>
      </p:sp>
      <p:sp>
        <p:nvSpPr>
          <p:cNvPr id="10" name="装饰  8"/>
          <p:cNvSpPr>
            <a:spLocks noGrp="1"/>
          </p:cNvSpPr>
          <p:nvPr>
            <p:ph type="body" idx="16398"/>
            <p:custDataLst>
              <p:tags r:id="rId9"/>
            </p:custDataLst>
          </p:nvPr>
        </p:nvSpPr>
        <p:spPr>
          <a:xfrm>
            <a:off x="746760" y="2819400"/>
            <a:ext cx="609600" cy="609600"/>
          </a:xfrm>
        </p:spPr>
        <p:txBody>
          <a:bodyPr/>
          <a:p>
            <a:r>
              <a:rPr lang="zh-CN" altLang="en-US"/>
              <a:t> </a:t>
            </a:r>
            <a:endParaRPr lang="zh-CN" altLang="en-US"/>
          </a:p>
        </p:txBody>
      </p:sp>
      <p:pic>
        <p:nvPicPr>
          <p:cNvPr id="19" name="图片占位符 18"/>
          <p:cNvPicPr/>
          <p:nvPr>
            <p:ph type="pic" idx="16397"/>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873125" y="2966720"/>
            <a:ext cx="325120" cy="325120"/>
          </a:xfrm>
          <a:prstGeom prst="rect">
            <a:avLst/>
          </a:prstGeom>
        </p:spPr>
      </p:pic>
      <p:sp>
        <p:nvSpPr>
          <p:cNvPr id="12" name="文本占位符 11"/>
          <p:cNvSpPr>
            <a:spLocks noGrp="1"/>
          </p:cNvSpPr>
          <p:nvPr>
            <p:ph type="body" idx="16389"/>
            <p:custDataLst>
              <p:tags r:id="rId13"/>
            </p:custDataLst>
          </p:nvPr>
        </p:nvSpPr>
        <p:spPr>
          <a:xfrm>
            <a:off x="1488440" y="2790825"/>
            <a:ext cx="2540000" cy="406400"/>
          </a:xfrm>
        </p:spPr>
        <p:txBody>
          <a:bodyPr>
            <a:normAutofit/>
          </a:bodyPr>
          <a:p>
            <a:r>
              <a:rPr lang="zh-CN" altLang="en-US"/>
              <a:t>检索结果筛选</a:t>
            </a:r>
            <a:endParaRPr lang="zh-CN" altLang="en-US"/>
          </a:p>
        </p:txBody>
      </p:sp>
      <p:sp>
        <p:nvSpPr>
          <p:cNvPr id="13" name="文本占位符 12"/>
          <p:cNvSpPr>
            <a:spLocks noGrp="1"/>
          </p:cNvSpPr>
          <p:nvPr>
            <p:ph type="body" idx="16390"/>
            <p:custDataLst>
              <p:tags r:id="rId14"/>
            </p:custDataLst>
          </p:nvPr>
        </p:nvSpPr>
        <p:spPr>
          <a:xfrm>
            <a:off x="1488440" y="3321050"/>
            <a:ext cx="2540000" cy="914400"/>
          </a:xfrm>
        </p:spPr>
        <p:txBody>
          <a:bodyPr>
            <a:normAutofit fontScale="70000"/>
          </a:bodyPr>
          <a:p>
            <a:r>
              <a:rPr lang="zh-CN" altLang="en-US"/>
              <a:t>分组筛选区支持多维度组合筛选，主题分组细化，快速定位优质文献，默认按发表时间排序，提供相关度与综合排序。</a:t>
            </a:r>
            <a:endParaRPr lang="zh-CN" altLang="en-US"/>
          </a:p>
        </p:txBody>
      </p:sp>
      <p:sp>
        <p:nvSpPr>
          <p:cNvPr id="14" name="装饰  2"/>
          <p:cNvSpPr>
            <a:spLocks noGrp="1"/>
          </p:cNvSpPr>
          <p:nvPr>
            <p:ph type="body" idx="16400"/>
            <p:custDataLst>
              <p:tags r:id="rId15"/>
            </p:custDataLst>
          </p:nvPr>
        </p:nvSpPr>
        <p:spPr>
          <a:xfrm>
            <a:off x="730885" y="4602480"/>
            <a:ext cx="609600" cy="609600"/>
          </a:xfrm>
        </p:spPr>
        <p:txBody>
          <a:bodyPr/>
          <a:p>
            <a:r>
              <a:rPr lang="zh-CN" altLang="en-US"/>
              <a:t> </a:t>
            </a:r>
            <a:endParaRPr lang="zh-CN" altLang="en-US"/>
          </a:p>
        </p:txBody>
      </p:sp>
      <p:pic>
        <p:nvPicPr>
          <p:cNvPr id="18" name="图片占位符 17"/>
          <p:cNvPicPr/>
          <p:nvPr>
            <p:ph type="pic" idx="16399"/>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838200" y="4744720"/>
            <a:ext cx="325120" cy="325120"/>
          </a:xfrm>
          <a:prstGeom prst="rect">
            <a:avLst/>
          </a:prstGeom>
        </p:spPr>
      </p:pic>
      <p:sp>
        <p:nvSpPr>
          <p:cNvPr id="16" name="文本占位符 15"/>
          <p:cNvSpPr>
            <a:spLocks noGrp="1"/>
          </p:cNvSpPr>
          <p:nvPr>
            <p:ph type="body" idx="16391"/>
            <p:custDataLst>
              <p:tags r:id="rId19"/>
            </p:custDataLst>
          </p:nvPr>
        </p:nvSpPr>
        <p:spPr>
          <a:xfrm>
            <a:off x="1488440" y="4572000"/>
            <a:ext cx="2540000" cy="406400"/>
          </a:xfrm>
        </p:spPr>
        <p:txBody>
          <a:bodyPr>
            <a:normAutofit/>
          </a:bodyPr>
          <a:p>
            <a:r>
              <a:rPr lang="zh-CN" altLang="en-US"/>
              <a:t>检索结果功能</a:t>
            </a:r>
            <a:endParaRPr lang="zh-CN" altLang="en-US"/>
          </a:p>
        </p:txBody>
      </p:sp>
      <p:sp>
        <p:nvSpPr>
          <p:cNvPr id="17" name="文本占位符 16"/>
          <p:cNvSpPr>
            <a:spLocks noGrp="1"/>
          </p:cNvSpPr>
          <p:nvPr>
            <p:ph type="body" idx="16392"/>
            <p:custDataLst>
              <p:tags r:id="rId20"/>
            </p:custDataLst>
          </p:nvPr>
        </p:nvSpPr>
        <p:spPr>
          <a:xfrm>
            <a:off x="1488440" y="5123815"/>
            <a:ext cx="2540000" cy="914400"/>
          </a:xfrm>
        </p:spPr>
        <p:txBody>
          <a:bodyPr>
            <a:normAutofit fontScale="70000"/>
          </a:bodyPr>
          <a:p>
            <a:r>
              <a:rPr lang="zh-CN" altLang="en-US"/>
              <a:t>右侧集成收藏、阅读、下载、引用功能，下载需权限，海外文献提供原文链接，登录后可HTML阅读或原版阅读，个人账号收藏查看，一键复制引文格式。</a:t>
            </a:r>
            <a:endParaRPr lang="zh-CN" altLang="en-US"/>
          </a:p>
        </p:txBody>
      </p:sp>
      <p:pic>
        <p:nvPicPr>
          <p:cNvPr id="266178677" name="图片 1"/>
          <p:cNvPicPr>
            <a:picLocks noChangeAspect="1"/>
          </p:cNvPicPr>
          <p:nvPr/>
        </p:nvPicPr>
        <p:blipFill>
          <a:blip r:embed="rId21"/>
          <a:stretch>
            <a:fillRect/>
          </a:stretch>
        </p:blipFill>
        <p:spPr>
          <a:xfrm>
            <a:off x="4721225" y="1320800"/>
            <a:ext cx="6864985" cy="4104640"/>
          </a:xfrm>
          <a:prstGeom prst="rect">
            <a:avLst/>
          </a:prstGeom>
        </p:spPr>
      </p:pic>
      <p:sp>
        <p:nvSpPr>
          <p:cNvPr id="7" name="文本框 6"/>
          <p:cNvSpPr txBox="1"/>
          <p:nvPr/>
        </p:nvSpPr>
        <p:spPr>
          <a:xfrm>
            <a:off x="7551420" y="5570220"/>
            <a:ext cx="1449705" cy="226060"/>
          </a:xfrm>
          <a:prstGeom prst="rect">
            <a:avLst/>
          </a:prstGeom>
        </p:spPr>
        <p:txBody>
          <a:bodyPr>
            <a:noAutofit/>
          </a:bodyPr>
          <a:p>
            <a:pPr defTabSz="266700"/>
            <a:r>
              <a:rPr lang="zh-CN" altLang="en-US" sz="1600">
                <a:latin typeface="Times New Roman" panose="02020603050405020304"/>
                <a:ea typeface="宋体" panose="02010600030101010101" pitchFamily="2" charset="-122"/>
              </a:rPr>
              <a:t>检索结果</a:t>
            </a:r>
            <a:endParaRPr lang="zh-CN" altLang="en-US" sz="1600">
              <a:latin typeface="Times New Roman" panose="02020603050405020304"/>
              <a:ea typeface="宋体" panose="02010600030101010101" pitchFamily="2" charset="-122"/>
            </a:endParaRPr>
          </a:p>
        </p:txBody>
      </p:sp>
    </p:spTree>
    <p:custDataLst>
      <p:tags r:id="rId2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82600" y="263525"/>
            <a:ext cx="4165600" cy="1021715"/>
          </a:xfrm>
        </p:spPr>
        <p:txBody>
          <a:bodyPr>
            <a:normAutofit fontScale="90000"/>
          </a:bodyPr>
          <a:p>
            <a:r>
              <a:rPr lang="en-US" altLang="zh-CN"/>
              <a:t>5.2.2 </a:t>
            </a:r>
            <a:r>
              <a:rPr lang="zh-CN" altLang="en-US"/>
              <a:t>万方数据知识服务平台学术期刊</a:t>
            </a:r>
            <a:endParaRPr lang="zh-CN" altLang="en-US"/>
          </a:p>
        </p:txBody>
      </p:sp>
      <p:sp>
        <p:nvSpPr>
          <p:cNvPr id="4" name="装饰  2"/>
          <p:cNvSpPr>
            <a:spLocks noGrp="1"/>
          </p:cNvSpPr>
          <p:nvPr>
            <p:ph type="body" idx="16391"/>
            <p:custDataLst>
              <p:tags r:id="rId2"/>
            </p:custDataLst>
          </p:nvPr>
        </p:nvSpPr>
        <p:spPr>
          <a:xfrm>
            <a:off x="609600" y="1840865"/>
            <a:ext cx="4038600" cy="4407535"/>
          </a:xfrm>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normAutofit/>
          </a:bodyPr>
          <a:p>
            <a:r>
              <a:rPr lang="zh-CN" altLang="en-US"/>
              <a:t>万方数据成立</a:t>
            </a:r>
            <a:endParaRPr lang="zh-CN" altLang="en-US"/>
          </a:p>
        </p:txBody>
      </p:sp>
      <p:sp>
        <p:nvSpPr>
          <p:cNvPr id="6" name="文本占位符 5"/>
          <p:cNvSpPr>
            <a:spLocks noGrp="1"/>
          </p:cNvSpPr>
          <p:nvPr>
            <p:ph type="body" idx="16387"/>
            <p:custDataLst>
              <p:tags r:id="rId4"/>
            </p:custDataLst>
          </p:nvPr>
        </p:nvSpPr>
        <p:spPr/>
        <p:txBody>
          <a:bodyPr>
            <a:normAutofit/>
          </a:bodyPr>
          <a:p>
            <a:r>
              <a:rPr lang="zh-CN" altLang="en-US"/>
              <a:t>1993年成立，提供综合性知识服务，重点产品为知识服务平台。</a:t>
            </a:r>
            <a:endParaRPr lang="zh-CN" altLang="en-US"/>
          </a:p>
        </p:txBody>
      </p:sp>
      <p:sp>
        <p:nvSpPr>
          <p:cNvPr id="7" name="文本占位符 6"/>
          <p:cNvSpPr>
            <a:spLocks noGrp="1"/>
          </p:cNvSpPr>
          <p:nvPr>
            <p:ph type="body" idx="16388"/>
            <p:custDataLst>
              <p:tags r:id="rId5"/>
            </p:custDataLst>
          </p:nvPr>
        </p:nvSpPr>
        <p:spPr/>
        <p:txBody>
          <a:bodyPr>
            <a:normAutofit/>
          </a:bodyPr>
          <a:p>
            <a:r>
              <a:rPr lang="zh-CN" altLang="en-US"/>
              <a:t>学术期刊数据库</a:t>
            </a:r>
            <a:endParaRPr lang="zh-CN" altLang="en-US"/>
          </a:p>
        </p:txBody>
      </p:sp>
      <p:sp>
        <p:nvSpPr>
          <p:cNvPr id="8" name="文本占位符 7"/>
          <p:cNvSpPr>
            <a:spLocks noGrp="1"/>
          </p:cNvSpPr>
          <p:nvPr>
            <p:ph type="body" idx="16389"/>
            <p:custDataLst>
              <p:tags r:id="rId6"/>
            </p:custDataLst>
          </p:nvPr>
        </p:nvSpPr>
        <p:spPr/>
        <p:txBody>
          <a:bodyPr>
            <a:normAutofit/>
          </a:bodyPr>
          <a:p>
            <a:r>
              <a:rPr lang="zh-CN" altLang="en-US"/>
              <a:t>收录9000余种国内期刊，覆盖多学科，含5500种核心期刊，资源丰富，质量高。</a:t>
            </a:r>
            <a:endParaRPr lang="zh-CN" altLang="en-US"/>
          </a:p>
        </p:txBody>
      </p:sp>
      <p:pic>
        <p:nvPicPr>
          <p:cNvPr id="868625315" name="图片 1"/>
          <p:cNvPicPr>
            <a:picLocks noChangeAspect="1"/>
          </p:cNvPicPr>
          <p:nvPr/>
        </p:nvPicPr>
        <p:blipFill>
          <a:blip r:embed="rId7"/>
          <a:stretch>
            <a:fillRect/>
          </a:stretch>
        </p:blipFill>
        <p:spPr>
          <a:xfrm>
            <a:off x="5424805" y="217805"/>
            <a:ext cx="4910455" cy="3118485"/>
          </a:xfrm>
          <a:prstGeom prst="rect">
            <a:avLst/>
          </a:prstGeom>
        </p:spPr>
      </p:pic>
      <p:sp>
        <p:nvSpPr>
          <p:cNvPr id="10" name="文本框 9"/>
          <p:cNvSpPr txBox="1"/>
          <p:nvPr/>
        </p:nvSpPr>
        <p:spPr>
          <a:xfrm>
            <a:off x="5553710" y="3335973"/>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万方数据知识服务平台</a:t>
            </a:r>
            <a:endParaRPr lang="zh-CN" altLang="en-US" sz="1200">
              <a:latin typeface="Times New Roman" panose="02020603050405020304"/>
              <a:ea typeface="宋体" panose="02010600030101010101" pitchFamily="2" charset="-122"/>
            </a:endParaRPr>
          </a:p>
        </p:txBody>
      </p:sp>
      <p:pic>
        <p:nvPicPr>
          <p:cNvPr id="1700362152" name="图片 1"/>
          <p:cNvPicPr>
            <a:picLocks noChangeAspect="1"/>
          </p:cNvPicPr>
          <p:nvPr/>
        </p:nvPicPr>
        <p:blipFill>
          <a:blip r:embed="rId8"/>
          <a:stretch>
            <a:fillRect/>
          </a:stretch>
        </p:blipFill>
        <p:spPr>
          <a:xfrm>
            <a:off x="5768340" y="3778250"/>
            <a:ext cx="4445635" cy="2667635"/>
          </a:xfrm>
          <a:prstGeom prst="rect">
            <a:avLst/>
          </a:prstGeom>
        </p:spPr>
      </p:pic>
      <p:sp>
        <p:nvSpPr>
          <p:cNvPr id="12" name="文本框 11"/>
          <p:cNvSpPr txBox="1"/>
          <p:nvPr/>
        </p:nvSpPr>
        <p:spPr>
          <a:xfrm>
            <a:off x="5768340" y="644556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200">
                <a:latin typeface="Times New Roman" panose="02020603050405020304"/>
                <a:ea typeface="宋体" panose="02010600030101010101" pitchFamily="2" charset="-122"/>
              </a:rPr>
              <a:t>学术期刊页面</a:t>
            </a:r>
            <a:endParaRPr lang="zh-CN" altLang="en-US" sz="1200">
              <a:latin typeface="Times New Roman" panose="02020603050405020304"/>
              <a:ea typeface="宋体" panose="02010600030101010101" pitchFamily="2" charset="-122"/>
            </a:endParaRPr>
          </a:p>
        </p:txBody>
      </p:sp>
    </p:spTree>
    <p:custDataLst>
      <p:tags r:id="rId9"/>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08610" y="723265"/>
            <a:ext cx="3322955" cy="1638935"/>
          </a:xfrm>
        </p:spPr>
        <p:txBody>
          <a:bodyPr>
            <a:normAutofit/>
          </a:bodyPr>
          <a:p>
            <a:r>
              <a:rPr lang="en-US" altLang="zh-CN" sz="2700"/>
              <a:t>5.2.2  </a:t>
            </a:r>
            <a:r>
              <a:rPr lang="zh-CN" altLang="en-US" sz="2700"/>
              <a:t>万方数据知识服务平台学术期刊</a:t>
            </a:r>
            <a:endParaRPr lang="zh-CN" altLang="en-US" sz="2700"/>
          </a:p>
        </p:txBody>
      </p:sp>
      <p:sp>
        <p:nvSpPr>
          <p:cNvPr id="3" name="文本占位符 2"/>
          <p:cNvSpPr>
            <a:spLocks noGrp="1"/>
          </p:cNvSpPr>
          <p:nvPr>
            <p:ph type="body" idx="16386"/>
            <p:custDataLst>
              <p:tags r:id="rId2"/>
            </p:custDataLst>
          </p:nvPr>
        </p:nvSpPr>
        <p:spPr>
          <a:xfrm>
            <a:off x="498475" y="2209800"/>
            <a:ext cx="2362200" cy="638810"/>
          </a:xfrm>
        </p:spPr>
        <p:txBody>
          <a:bodyPr>
            <a:normAutofit/>
          </a:bodyPr>
          <a:p>
            <a:r>
              <a:rPr lang="en-US" altLang="zh-CN" sz="2000"/>
              <a:t>1.</a:t>
            </a:r>
            <a:r>
              <a:rPr lang="zh-CN" altLang="en-US" sz="2000"/>
              <a:t>检索方式</a:t>
            </a:r>
            <a:endParaRPr lang="zh-CN" altLang="en-US" sz="2000"/>
          </a:p>
        </p:txBody>
      </p:sp>
      <p:sp>
        <p:nvSpPr>
          <p:cNvPr id="5" name="装饰  3"/>
          <p:cNvSpPr>
            <a:spLocks noGrp="1"/>
          </p:cNvSpPr>
          <p:nvPr>
            <p:ph type="body" idx="16398"/>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normAutofit/>
          </a:bodyPr>
          <a:p>
            <a:r>
              <a:rPr lang="zh-CN" altLang="en-US"/>
              <a:t>一框式检索</a:t>
            </a:r>
            <a:endParaRPr lang="zh-CN" altLang="en-US"/>
          </a:p>
        </p:txBody>
      </p:sp>
      <p:sp>
        <p:nvSpPr>
          <p:cNvPr id="7" name="文本占位符 6"/>
          <p:cNvSpPr>
            <a:spLocks noGrp="1"/>
          </p:cNvSpPr>
          <p:nvPr>
            <p:ph type="body" idx="16388"/>
            <p:custDataLst>
              <p:tags r:id="rId5"/>
            </p:custDataLst>
          </p:nvPr>
        </p:nvSpPr>
        <p:spPr/>
        <p:txBody>
          <a:bodyPr>
            <a:normAutofit/>
          </a:bodyPr>
          <a:p>
            <a:r>
              <a:rPr lang="zh-CN" altLang="en-US" sz="1100"/>
              <a:t>学术期刊默认检索方式，支持题名、作者、关键词等多字段查询，可直接输入检索式或点击字段限定。</a:t>
            </a:r>
            <a:endParaRPr lang="zh-CN" altLang="en-US" sz="1100"/>
          </a:p>
        </p:txBody>
      </p:sp>
      <p:sp>
        <p:nvSpPr>
          <p:cNvPr id="8" name="装饰  6"/>
          <p:cNvSpPr>
            <a:spLocks noGrp="1"/>
          </p:cNvSpPr>
          <p:nvPr>
            <p:ph type="body" idx="16399"/>
            <p:custDataLst>
              <p:tags r:id="rId6"/>
            </p:custDataLst>
          </p:nvPr>
        </p:nvSpPr>
        <p:spPr/>
        <p:txBody>
          <a:bodyPr/>
          <a:p>
            <a:r>
              <a:rPr lang="zh-CN" altLang="en-US"/>
              <a:t> </a:t>
            </a:r>
            <a:endParaRPr lang="zh-CN" altLang="en-US"/>
          </a:p>
        </p:txBody>
      </p:sp>
      <p:sp>
        <p:nvSpPr>
          <p:cNvPr id="9" name="文本占位符 8"/>
          <p:cNvSpPr>
            <a:spLocks noGrp="1"/>
          </p:cNvSpPr>
          <p:nvPr>
            <p:ph type="body" idx="16389"/>
            <p:custDataLst>
              <p:tags r:id="rId7"/>
            </p:custDataLst>
          </p:nvPr>
        </p:nvSpPr>
        <p:spPr/>
        <p:txBody>
          <a:bodyPr>
            <a:normAutofit/>
          </a:bodyPr>
          <a:p>
            <a:r>
              <a:rPr lang="zh-CN" altLang="en-US"/>
              <a:t>高级检索</a:t>
            </a:r>
            <a:endParaRPr lang="zh-CN" altLang="en-US"/>
          </a:p>
        </p:txBody>
      </p:sp>
      <p:sp>
        <p:nvSpPr>
          <p:cNvPr id="10" name="文本占位符 9"/>
          <p:cNvSpPr>
            <a:spLocks noGrp="1"/>
          </p:cNvSpPr>
          <p:nvPr>
            <p:ph type="body" idx="16390"/>
            <p:custDataLst>
              <p:tags r:id="rId8"/>
            </p:custDataLst>
          </p:nvPr>
        </p:nvSpPr>
        <p:spPr/>
        <p:txBody>
          <a:bodyPr>
            <a:normAutofit fontScale="70000"/>
          </a:bodyPr>
          <a:p>
            <a:r>
              <a:rPr lang="zh-CN" altLang="en-US"/>
              <a:t>支持多类型、多字段逻辑组合检索，用户自定义资源类型、语种，灵活调整检索条件，精确或模糊匹配，满足复杂需求。</a:t>
            </a:r>
            <a:endParaRPr lang="zh-CN" altLang="en-US"/>
          </a:p>
        </p:txBody>
      </p:sp>
      <p:sp>
        <p:nvSpPr>
          <p:cNvPr id="11" name="装饰  9"/>
          <p:cNvSpPr>
            <a:spLocks noGrp="1"/>
          </p:cNvSpPr>
          <p:nvPr>
            <p:ph type="body" idx="16400"/>
            <p:custDataLst>
              <p:tags r:id="rId9"/>
            </p:custDataLst>
          </p:nvPr>
        </p:nvSpPr>
        <p:spPr/>
        <p:txBody>
          <a:bodyPr/>
          <a:p>
            <a:r>
              <a:rPr lang="zh-CN" altLang="en-US"/>
              <a:t> </a:t>
            </a:r>
            <a:endParaRPr lang="zh-CN" altLang="en-US"/>
          </a:p>
        </p:txBody>
      </p:sp>
      <p:sp>
        <p:nvSpPr>
          <p:cNvPr id="12" name="文本占位符 11"/>
          <p:cNvSpPr>
            <a:spLocks noGrp="1"/>
          </p:cNvSpPr>
          <p:nvPr>
            <p:ph type="body" idx="16391"/>
            <p:custDataLst>
              <p:tags r:id="rId10"/>
            </p:custDataLst>
          </p:nvPr>
        </p:nvSpPr>
        <p:spPr/>
        <p:txBody>
          <a:bodyPr>
            <a:normAutofit/>
          </a:bodyPr>
          <a:p>
            <a:r>
              <a:rPr lang="zh-CN" altLang="en-US"/>
              <a:t>专业检索</a:t>
            </a:r>
            <a:endParaRPr lang="zh-CN" altLang="en-US"/>
          </a:p>
        </p:txBody>
      </p:sp>
      <p:sp>
        <p:nvSpPr>
          <p:cNvPr id="13" name="文本占位符 12"/>
          <p:cNvSpPr>
            <a:spLocks noGrp="1"/>
          </p:cNvSpPr>
          <p:nvPr>
            <p:ph type="body" idx="16392"/>
            <p:custDataLst>
              <p:tags r:id="rId11"/>
            </p:custDataLst>
          </p:nvPr>
        </p:nvSpPr>
        <p:spPr/>
        <p:txBody>
          <a:bodyPr>
            <a:normAutofit fontScale="70000"/>
          </a:bodyPr>
          <a:p>
            <a:r>
              <a:rPr lang="zh-CN" altLang="en-US"/>
              <a:t>用于图书情报专业，构建检索式，使用运算符和检索词，确保语法正确，实现精准匹配，如题名含“人工智能”且关键词含“大数据”。</a:t>
            </a:r>
            <a:endParaRPr lang="zh-CN" altLang="en-US"/>
          </a:p>
        </p:txBody>
      </p:sp>
      <p:sp>
        <p:nvSpPr>
          <p:cNvPr id="14" name="装饰  2"/>
          <p:cNvSpPr>
            <a:spLocks noGrp="1"/>
          </p:cNvSpPr>
          <p:nvPr>
            <p:ph type="body" idx="16401"/>
            <p:custDataLst>
              <p:tags r:id="rId12"/>
            </p:custDataLst>
          </p:nvPr>
        </p:nvSpPr>
        <p:spPr/>
        <p:txBody>
          <a:bodyPr/>
          <a:p>
            <a:r>
              <a:rPr lang="zh-CN" altLang="en-US"/>
              <a:t> </a:t>
            </a:r>
            <a:endParaRPr lang="zh-CN" altLang="en-US"/>
          </a:p>
        </p:txBody>
      </p:sp>
      <p:sp>
        <p:nvSpPr>
          <p:cNvPr id="15" name="文本占位符 14"/>
          <p:cNvSpPr>
            <a:spLocks noGrp="1"/>
          </p:cNvSpPr>
          <p:nvPr>
            <p:ph type="body" idx="16393"/>
            <p:custDataLst>
              <p:tags r:id="rId13"/>
            </p:custDataLst>
          </p:nvPr>
        </p:nvSpPr>
        <p:spPr/>
        <p:txBody>
          <a:bodyPr>
            <a:normAutofit/>
          </a:bodyPr>
          <a:p>
            <a:r>
              <a:rPr lang="zh-CN" altLang="en-US"/>
              <a:t>作者发文检索</a:t>
            </a:r>
            <a:endParaRPr lang="zh-CN" altLang="en-US"/>
          </a:p>
        </p:txBody>
      </p:sp>
      <p:sp>
        <p:nvSpPr>
          <p:cNvPr id="16" name="文本占位符 15"/>
          <p:cNvSpPr>
            <a:spLocks noGrp="1"/>
          </p:cNvSpPr>
          <p:nvPr>
            <p:ph type="body" idx="16394"/>
            <p:custDataLst>
              <p:tags r:id="rId14"/>
            </p:custDataLst>
          </p:nvPr>
        </p:nvSpPr>
        <p:spPr/>
        <p:txBody>
          <a:bodyPr>
            <a:normAutofit fontScale="70000"/>
          </a:bodyPr>
          <a:p>
            <a:r>
              <a:rPr lang="zh-CN" altLang="en-US"/>
              <a:t>精确查找特定作者学术成果，输入作者名和单位，检索第一作者或多作者成果，如“张伟”在“北京大学”的所有期刊文献。</a:t>
            </a:r>
            <a:endParaRPr lang="zh-CN" altLang="en-US"/>
          </a:p>
        </p:txBody>
      </p:sp>
      <p:sp>
        <p:nvSpPr>
          <p:cNvPr id="17" name="装饰  5"/>
          <p:cNvSpPr>
            <a:spLocks noGrp="1"/>
          </p:cNvSpPr>
          <p:nvPr>
            <p:ph type="body" idx="16402"/>
            <p:custDataLst>
              <p:tags r:id="rId15"/>
            </p:custDataLst>
          </p:nvPr>
        </p:nvSpPr>
        <p:spPr/>
        <p:txBody>
          <a:bodyPr/>
          <a:p>
            <a:r>
              <a:rPr lang="zh-CN" altLang="en-US"/>
              <a:t> </a:t>
            </a:r>
            <a:endParaRPr lang="zh-CN" altLang="en-US"/>
          </a:p>
        </p:txBody>
      </p:sp>
      <p:sp>
        <p:nvSpPr>
          <p:cNvPr id="18" name="文本占位符 17"/>
          <p:cNvSpPr>
            <a:spLocks noGrp="1"/>
          </p:cNvSpPr>
          <p:nvPr>
            <p:ph type="body" idx="16395"/>
            <p:custDataLst>
              <p:tags r:id="rId16"/>
            </p:custDataLst>
          </p:nvPr>
        </p:nvSpPr>
        <p:spPr/>
        <p:txBody>
          <a:bodyPr>
            <a:normAutofit/>
          </a:bodyPr>
          <a:p>
            <a:r>
              <a:rPr lang="zh-CN" altLang="en-US"/>
              <a:t>自然语言检索</a:t>
            </a:r>
            <a:endParaRPr lang="zh-CN" altLang="en-US"/>
          </a:p>
        </p:txBody>
      </p:sp>
      <p:sp>
        <p:nvSpPr>
          <p:cNvPr id="19" name="文本占位符 18"/>
          <p:cNvSpPr>
            <a:spLocks noGrp="1"/>
          </p:cNvSpPr>
          <p:nvPr>
            <p:ph type="body" idx="16396"/>
            <p:custDataLst>
              <p:tags r:id="rId17"/>
            </p:custDataLst>
          </p:nvPr>
        </p:nvSpPr>
        <p:spPr/>
        <p:txBody>
          <a:bodyPr>
            <a:normAutofit/>
          </a:bodyPr>
          <a:p>
            <a:r>
              <a:rPr lang="zh-CN" altLang="en-US" sz="1100"/>
              <a:t>输入日常语句检索，如查询“高甘油三酯血症的治疗方法”。</a:t>
            </a:r>
            <a:endParaRPr lang="zh-CN" altLang="en-US" sz="1100"/>
          </a:p>
        </p:txBody>
      </p:sp>
      <p:pic>
        <p:nvPicPr>
          <p:cNvPr id="285845211" name="图片 1"/>
          <p:cNvPicPr>
            <a:picLocks noChangeAspect="1"/>
          </p:cNvPicPr>
          <p:nvPr/>
        </p:nvPicPr>
        <p:blipFill>
          <a:blip r:embed="rId18"/>
          <a:stretch>
            <a:fillRect/>
          </a:stretch>
        </p:blipFill>
        <p:spPr>
          <a:xfrm>
            <a:off x="4389755" y="184785"/>
            <a:ext cx="5335270" cy="2379980"/>
          </a:xfrm>
          <a:prstGeom prst="rect">
            <a:avLst/>
          </a:prstGeom>
        </p:spPr>
      </p:pic>
      <p:sp>
        <p:nvSpPr>
          <p:cNvPr id="20" name="文本框 19"/>
          <p:cNvSpPr txBox="1"/>
          <p:nvPr/>
        </p:nvSpPr>
        <p:spPr>
          <a:xfrm>
            <a:off x="4292600" y="255174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高级检索页</a:t>
            </a:r>
            <a:endParaRPr lang="zh-CN" altLang="en-US" sz="1600">
              <a:latin typeface="Times New Roman" panose="02020603050405020304"/>
              <a:ea typeface="宋体" panose="02010600030101010101" pitchFamily="2" charset="-122"/>
            </a:endParaRPr>
          </a:p>
        </p:txBody>
      </p:sp>
    </p:spTree>
    <p:custDataLst>
      <p:tags r:id="rId19"/>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02436435" name="图片 1"/>
          <p:cNvPicPr>
            <a:picLocks noChangeAspect="1"/>
          </p:cNvPicPr>
          <p:nvPr/>
        </p:nvPicPr>
        <p:blipFill>
          <a:blip r:embed="rId1"/>
          <a:stretch>
            <a:fillRect/>
          </a:stretch>
        </p:blipFill>
        <p:spPr>
          <a:xfrm>
            <a:off x="214948" y="147638"/>
            <a:ext cx="4881245" cy="2789555"/>
          </a:xfrm>
          <a:prstGeom prst="rect">
            <a:avLst/>
          </a:prstGeom>
        </p:spPr>
      </p:pic>
      <p:sp>
        <p:nvSpPr>
          <p:cNvPr id="4" name="文本框 3"/>
          <p:cNvSpPr txBox="1"/>
          <p:nvPr/>
        </p:nvSpPr>
        <p:spPr>
          <a:xfrm>
            <a:off x="638810" y="2961005"/>
            <a:ext cx="3542665" cy="281305"/>
          </a:xfrm>
          <a:prstGeom prst="rect">
            <a:avLst/>
          </a:prstGeom>
        </p:spPr>
        <p:txBody>
          <a:bodyPr>
            <a:no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专业检索页</a:t>
            </a:r>
            <a:endParaRPr lang="zh-CN" altLang="en-US" sz="1600">
              <a:latin typeface="Times New Roman" panose="02020603050405020304"/>
              <a:ea typeface="宋体" panose="02010600030101010101" pitchFamily="2" charset="-122"/>
            </a:endParaRPr>
          </a:p>
        </p:txBody>
      </p:sp>
      <p:pic>
        <p:nvPicPr>
          <p:cNvPr id="1765588950" name="图片 1"/>
          <p:cNvPicPr>
            <a:picLocks noChangeAspect="1"/>
          </p:cNvPicPr>
          <p:nvPr/>
        </p:nvPicPr>
        <p:blipFill>
          <a:blip r:embed="rId2"/>
          <a:stretch>
            <a:fillRect/>
          </a:stretch>
        </p:blipFill>
        <p:spPr>
          <a:xfrm>
            <a:off x="5520055" y="333693"/>
            <a:ext cx="5274310" cy="2417445"/>
          </a:xfrm>
          <a:prstGeom prst="rect">
            <a:avLst/>
          </a:prstGeom>
        </p:spPr>
      </p:pic>
      <p:sp>
        <p:nvSpPr>
          <p:cNvPr id="5" name="文本框 4"/>
          <p:cNvSpPr txBox="1"/>
          <p:nvPr/>
        </p:nvSpPr>
        <p:spPr>
          <a:xfrm>
            <a:off x="7519035" y="2751455"/>
            <a:ext cx="2734310" cy="415925"/>
          </a:xfrm>
          <a:prstGeom prst="rect">
            <a:avLst/>
          </a:prstGeom>
        </p:spPr>
        <p:txBody>
          <a:bodyPr>
            <a:noAutofit/>
          </a:bodyPr>
          <a:p>
            <a:pPr defTabSz="266700"/>
            <a:r>
              <a:rPr lang="zh-CN" altLang="en-US" sz="1600">
                <a:latin typeface="Times New Roman" panose="02020603050405020304"/>
                <a:ea typeface="宋体" panose="02010600030101010101" pitchFamily="2" charset="-122"/>
              </a:rPr>
              <a:t>作者发文检索页</a:t>
            </a:r>
            <a:endParaRPr lang="zh-CN" altLang="en-US" sz="1600">
              <a:latin typeface="Times New Roman" panose="02020603050405020304"/>
              <a:ea typeface="宋体" panose="02010600030101010101" pitchFamily="2" charset="-122"/>
            </a:endParaRPr>
          </a:p>
        </p:txBody>
      </p:sp>
      <p:pic>
        <p:nvPicPr>
          <p:cNvPr id="2087122001" name="图片 1"/>
          <p:cNvPicPr>
            <a:picLocks noChangeAspect="1"/>
          </p:cNvPicPr>
          <p:nvPr/>
        </p:nvPicPr>
        <p:blipFill>
          <a:blip r:embed="rId3"/>
          <a:stretch>
            <a:fillRect/>
          </a:stretch>
        </p:blipFill>
        <p:spPr>
          <a:xfrm>
            <a:off x="2697480" y="3428683"/>
            <a:ext cx="5274310" cy="2529205"/>
          </a:xfrm>
          <a:prstGeom prst="rect">
            <a:avLst/>
          </a:prstGeom>
        </p:spPr>
      </p:pic>
      <p:sp>
        <p:nvSpPr>
          <p:cNvPr id="6" name="文本框 5"/>
          <p:cNvSpPr txBox="1"/>
          <p:nvPr/>
        </p:nvSpPr>
        <p:spPr>
          <a:xfrm>
            <a:off x="2891790" y="595788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自然语言检索页</a:t>
            </a:r>
            <a:endParaRPr lang="zh-CN" altLang="en-US" sz="1600">
              <a:latin typeface="Times New Roman" panose="02020603050405020304"/>
              <a:ea typeface="宋体" panose="02010600030101010101" pitchFamily="2" charset="-122"/>
            </a:endParaRPr>
          </a:p>
        </p:txBody>
      </p:sp>
    </p:spTree>
    <p:custDataLst>
      <p:tags r:id="rId4"/>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261620" y="533400"/>
            <a:ext cx="3089910" cy="1274445"/>
          </a:xfrm>
        </p:spPr>
        <p:txBody>
          <a:bodyPr>
            <a:normAutofit/>
          </a:bodyPr>
          <a:p>
            <a:r>
              <a:rPr lang="en-US" altLang="zh-CN" sz="2700"/>
              <a:t>5.2.2  </a:t>
            </a:r>
            <a:r>
              <a:rPr lang="zh-CN" altLang="en-US" sz="2700"/>
              <a:t>万方数据知识服务平台学术期刊</a:t>
            </a:r>
            <a:endParaRPr lang="zh-CN" altLang="en-US" sz="2700"/>
          </a:p>
        </p:txBody>
      </p:sp>
      <p:sp>
        <p:nvSpPr>
          <p:cNvPr id="3" name="文本占位符 2"/>
          <p:cNvSpPr>
            <a:spLocks noGrp="1"/>
          </p:cNvSpPr>
          <p:nvPr>
            <p:ph type="body" idx="16386"/>
            <p:custDataLst>
              <p:tags r:id="rId2"/>
            </p:custDataLst>
          </p:nvPr>
        </p:nvSpPr>
        <p:spPr/>
        <p:txBody>
          <a:bodyPr>
            <a:normAutofit/>
          </a:bodyPr>
          <a:p>
            <a:r>
              <a:rPr lang="en-US" altLang="zh-CN" sz="2000"/>
              <a:t>2.</a:t>
            </a:r>
            <a:r>
              <a:rPr lang="zh-CN" altLang="en-US" sz="2000"/>
              <a:t>检索结果</a:t>
            </a:r>
            <a:endParaRPr lang="zh-CN" altLang="en-US" sz="2000"/>
          </a:p>
        </p:txBody>
      </p:sp>
      <p:sp>
        <p:nvSpPr>
          <p:cNvPr id="5" name="装饰  3"/>
          <p:cNvSpPr>
            <a:spLocks noGrp="1"/>
          </p:cNvSpPr>
          <p:nvPr>
            <p:ph type="body" idx="16398"/>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normAutofit/>
          </a:bodyPr>
          <a:p>
            <a:r>
              <a:rPr lang="zh-CN" altLang="en-US"/>
              <a:t>检索结果显示</a:t>
            </a:r>
            <a:endParaRPr lang="zh-CN" altLang="en-US"/>
          </a:p>
        </p:txBody>
      </p:sp>
      <p:sp>
        <p:nvSpPr>
          <p:cNvPr id="7" name="文本占位符 6"/>
          <p:cNvSpPr>
            <a:spLocks noGrp="1"/>
          </p:cNvSpPr>
          <p:nvPr>
            <p:ph type="body" idx="16388"/>
            <p:custDataLst>
              <p:tags r:id="rId5"/>
            </p:custDataLst>
          </p:nvPr>
        </p:nvSpPr>
        <p:spPr/>
        <p:txBody>
          <a:bodyPr>
            <a:normAutofit/>
          </a:bodyPr>
          <a:p>
            <a:r>
              <a:rPr lang="zh-CN" altLang="en-US" sz="1100"/>
              <a:t>详情或列表展示，列表含标题、作者、来源、时间，多维度排序，传统指标加资源类型特定指标。</a:t>
            </a:r>
            <a:endParaRPr lang="zh-CN" altLang="en-US" sz="1100"/>
          </a:p>
        </p:txBody>
      </p:sp>
      <p:sp>
        <p:nvSpPr>
          <p:cNvPr id="8" name="装饰  6"/>
          <p:cNvSpPr>
            <a:spLocks noGrp="1"/>
          </p:cNvSpPr>
          <p:nvPr>
            <p:ph type="body" idx="16399"/>
            <p:custDataLst>
              <p:tags r:id="rId6"/>
            </p:custDataLst>
          </p:nvPr>
        </p:nvSpPr>
        <p:spPr/>
        <p:txBody>
          <a:bodyPr/>
          <a:p>
            <a:r>
              <a:rPr lang="zh-CN" altLang="en-US"/>
              <a:t> </a:t>
            </a:r>
            <a:endParaRPr lang="zh-CN" altLang="en-US"/>
          </a:p>
        </p:txBody>
      </p:sp>
      <p:sp>
        <p:nvSpPr>
          <p:cNvPr id="9" name="文本占位符 8"/>
          <p:cNvSpPr>
            <a:spLocks noGrp="1"/>
          </p:cNvSpPr>
          <p:nvPr>
            <p:ph type="body" idx="16389"/>
            <p:custDataLst>
              <p:tags r:id="rId7"/>
            </p:custDataLst>
          </p:nvPr>
        </p:nvSpPr>
        <p:spPr/>
        <p:txBody>
          <a:bodyPr>
            <a:normAutofit/>
          </a:bodyPr>
          <a:p>
            <a:r>
              <a:rPr lang="zh-CN" altLang="en-US"/>
              <a:t>检索结果筛选</a:t>
            </a:r>
            <a:endParaRPr lang="zh-CN" altLang="en-US"/>
          </a:p>
        </p:txBody>
      </p:sp>
      <p:sp>
        <p:nvSpPr>
          <p:cNvPr id="10" name="文本占位符 9"/>
          <p:cNvSpPr>
            <a:spLocks noGrp="1"/>
          </p:cNvSpPr>
          <p:nvPr>
            <p:ph type="body" idx="16390"/>
            <p:custDataLst>
              <p:tags r:id="rId8"/>
            </p:custDataLst>
          </p:nvPr>
        </p:nvSpPr>
        <p:spPr/>
        <p:txBody>
          <a:bodyPr>
            <a:normAutofit fontScale="70000"/>
          </a:bodyPr>
          <a:p>
            <a:r>
              <a:rPr lang="zh-CN" altLang="en-US"/>
              <a:t>通过资源类型、时间、语种、数据库等条件缩小范围，期刊可按学科、收录、地域、刊名、状态、作者、机构筛选。</a:t>
            </a:r>
            <a:endParaRPr lang="zh-CN" altLang="en-US"/>
          </a:p>
        </p:txBody>
      </p:sp>
      <p:sp>
        <p:nvSpPr>
          <p:cNvPr id="11" name="装饰  9"/>
          <p:cNvSpPr>
            <a:spLocks noGrp="1"/>
          </p:cNvSpPr>
          <p:nvPr>
            <p:ph type="body" idx="16400"/>
            <p:custDataLst>
              <p:tags r:id="rId9"/>
            </p:custDataLst>
          </p:nvPr>
        </p:nvSpPr>
        <p:spPr/>
        <p:txBody>
          <a:bodyPr/>
          <a:p>
            <a:r>
              <a:rPr lang="zh-CN" altLang="en-US"/>
              <a:t> </a:t>
            </a:r>
            <a:endParaRPr lang="zh-CN" altLang="en-US"/>
          </a:p>
        </p:txBody>
      </p:sp>
      <p:sp>
        <p:nvSpPr>
          <p:cNvPr id="12" name="文本占位符 11"/>
          <p:cNvSpPr>
            <a:spLocks noGrp="1"/>
          </p:cNvSpPr>
          <p:nvPr>
            <p:ph type="body" idx="16391"/>
            <p:custDataLst>
              <p:tags r:id="rId10"/>
            </p:custDataLst>
          </p:nvPr>
        </p:nvSpPr>
        <p:spPr/>
        <p:txBody>
          <a:bodyPr>
            <a:normAutofit/>
          </a:bodyPr>
          <a:p>
            <a:r>
              <a:rPr lang="zh-CN" altLang="en-US"/>
              <a:t>文献操作功能</a:t>
            </a:r>
            <a:endParaRPr lang="zh-CN" altLang="en-US"/>
          </a:p>
        </p:txBody>
      </p:sp>
      <p:sp>
        <p:nvSpPr>
          <p:cNvPr id="13" name="文本占位符 12"/>
          <p:cNvSpPr>
            <a:spLocks noGrp="1"/>
          </p:cNvSpPr>
          <p:nvPr>
            <p:ph type="body" idx="16392"/>
            <p:custDataLst>
              <p:tags r:id="rId11"/>
            </p:custDataLst>
          </p:nvPr>
        </p:nvSpPr>
        <p:spPr/>
        <p:txBody>
          <a:bodyPr>
            <a:normAutofit/>
          </a:bodyPr>
          <a:p>
            <a:r>
              <a:rPr lang="zh-CN" altLang="en-US" sz="1100"/>
              <a:t>单篇文献支持在线阅读、下载、导出、收藏、分享，多篇文献支持全选、清除、批量收藏、导出，统一管理。</a:t>
            </a:r>
            <a:endParaRPr lang="zh-CN" altLang="en-US" sz="1100"/>
          </a:p>
        </p:txBody>
      </p:sp>
      <p:sp>
        <p:nvSpPr>
          <p:cNvPr id="14" name="装饰  2"/>
          <p:cNvSpPr>
            <a:spLocks noGrp="1"/>
          </p:cNvSpPr>
          <p:nvPr>
            <p:ph type="body" idx="16401"/>
            <p:custDataLst>
              <p:tags r:id="rId12"/>
            </p:custDataLst>
          </p:nvPr>
        </p:nvSpPr>
        <p:spPr/>
        <p:txBody>
          <a:bodyPr/>
          <a:p>
            <a:r>
              <a:rPr lang="zh-CN" altLang="en-US"/>
              <a:t> </a:t>
            </a:r>
            <a:endParaRPr lang="zh-CN" altLang="en-US"/>
          </a:p>
        </p:txBody>
      </p:sp>
      <p:sp>
        <p:nvSpPr>
          <p:cNvPr id="15" name="文本占位符 14"/>
          <p:cNvSpPr>
            <a:spLocks noGrp="1"/>
          </p:cNvSpPr>
          <p:nvPr>
            <p:ph type="body" idx="16393"/>
            <p:custDataLst>
              <p:tags r:id="rId13"/>
            </p:custDataLst>
          </p:nvPr>
        </p:nvSpPr>
        <p:spPr/>
        <p:txBody>
          <a:bodyPr>
            <a:normAutofit/>
          </a:bodyPr>
          <a:p>
            <a:r>
              <a:rPr lang="zh-CN" altLang="en-US"/>
              <a:t>期刊文献详情</a:t>
            </a:r>
            <a:endParaRPr lang="zh-CN" altLang="en-US"/>
          </a:p>
        </p:txBody>
      </p:sp>
      <p:sp>
        <p:nvSpPr>
          <p:cNvPr id="16" name="文本占位符 15"/>
          <p:cNvSpPr>
            <a:spLocks noGrp="1"/>
          </p:cNvSpPr>
          <p:nvPr>
            <p:ph type="body" idx="16394"/>
            <p:custDataLst>
              <p:tags r:id="rId14"/>
            </p:custDataLst>
          </p:nvPr>
        </p:nvSpPr>
        <p:spPr>
          <a:xfrm>
            <a:off x="3657600" y="5334000"/>
            <a:ext cx="2209800" cy="914400"/>
          </a:xfrm>
        </p:spPr>
        <p:txBody>
          <a:bodyPr>
            <a:normAutofit fontScale="70000"/>
          </a:bodyPr>
          <a:p>
            <a:r>
              <a:rPr lang="zh-CN" altLang="en-US"/>
              <a:t>点击刊名进入详情页，展示中英文标题、摘要、关键词、作者、单位、刊名、年卷期、分类号，及参考、引证、同项目论文信息。</a:t>
            </a:r>
            <a:endParaRPr lang="zh-CN" altLang="en-US"/>
          </a:p>
        </p:txBody>
      </p:sp>
      <p:sp>
        <p:nvSpPr>
          <p:cNvPr id="17" name="装饰  5"/>
          <p:cNvSpPr>
            <a:spLocks noGrp="1"/>
          </p:cNvSpPr>
          <p:nvPr>
            <p:ph type="body" idx="16402"/>
            <p:custDataLst>
              <p:tags r:id="rId15"/>
            </p:custDataLst>
          </p:nvPr>
        </p:nvSpPr>
        <p:spPr/>
        <p:txBody>
          <a:bodyPr/>
          <a:p>
            <a:r>
              <a:rPr lang="zh-CN" altLang="en-US"/>
              <a:t> </a:t>
            </a:r>
            <a:endParaRPr lang="zh-CN" altLang="en-US"/>
          </a:p>
        </p:txBody>
      </p:sp>
      <p:sp>
        <p:nvSpPr>
          <p:cNvPr id="18" name="文本占位符 17"/>
          <p:cNvSpPr>
            <a:spLocks noGrp="1"/>
          </p:cNvSpPr>
          <p:nvPr>
            <p:ph type="body" idx="16395"/>
            <p:custDataLst>
              <p:tags r:id="rId16"/>
            </p:custDataLst>
          </p:nvPr>
        </p:nvSpPr>
        <p:spPr/>
        <p:txBody>
          <a:bodyPr>
            <a:normAutofit/>
          </a:bodyPr>
          <a:p>
            <a:r>
              <a:rPr lang="zh-CN" altLang="en-US"/>
              <a:t>文献关系图</a:t>
            </a:r>
            <a:endParaRPr lang="zh-CN" altLang="en-US"/>
          </a:p>
        </p:txBody>
      </p:sp>
      <p:sp>
        <p:nvSpPr>
          <p:cNvPr id="19" name="文本占位符 18"/>
          <p:cNvSpPr>
            <a:spLocks noGrp="1"/>
          </p:cNvSpPr>
          <p:nvPr>
            <p:ph type="body" idx="16396"/>
            <p:custDataLst>
              <p:tags r:id="rId17"/>
            </p:custDataLst>
          </p:nvPr>
        </p:nvSpPr>
        <p:spPr/>
        <p:txBody>
          <a:bodyPr>
            <a:normAutofit/>
          </a:bodyPr>
          <a:p>
            <a:r>
              <a:rPr lang="zh-CN" altLang="en-US" sz="1100"/>
              <a:t>参考文献和引证文献提供关系图，图表形式展示参考或引证关系，可视化增强理解。</a:t>
            </a:r>
            <a:endParaRPr lang="zh-CN" altLang="en-US" sz="1100"/>
          </a:p>
        </p:txBody>
      </p:sp>
      <p:pic>
        <p:nvPicPr>
          <p:cNvPr id="392568930" name="图片 1"/>
          <p:cNvPicPr>
            <a:picLocks noChangeAspect="1"/>
          </p:cNvPicPr>
          <p:nvPr/>
        </p:nvPicPr>
        <p:blipFill>
          <a:blip r:embed="rId18"/>
          <a:stretch>
            <a:fillRect/>
          </a:stretch>
        </p:blipFill>
        <p:spPr>
          <a:xfrm>
            <a:off x="4364990" y="181610"/>
            <a:ext cx="6349365" cy="2341880"/>
          </a:xfrm>
          <a:prstGeom prst="rect">
            <a:avLst/>
          </a:prstGeom>
        </p:spPr>
      </p:pic>
      <p:sp>
        <p:nvSpPr>
          <p:cNvPr id="20" name="文本框 19"/>
          <p:cNvSpPr txBox="1"/>
          <p:nvPr/>
        </p:nvSpPr>
        <p:spPr>
          <a:xfrm>
            <a:off x="4998720" y="262413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检索结果</a:t>
            </a:r>
            <a:endParaRPr lang="zh-CN" altLang="en-US" sz="1600">
              <a:latin typeface="Times New Roman" panose="02020603050405020304"/>
              <a:ea typeface="宋体" panose="02010600030101010101" pitchFamily="2" charset="-122"/>
            </a:endParaRPr>
          </a:p>
        </p:txBody>
      </p:sp>
    </p:spTree>
    <p:custDataLst>
      <p:tags r:id="rId19"/>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736600" y="2374900"/>
            <a:ext cx="3173095" cy="609600"/>
          </a:xfrm>
        </p:spPr>
        <p:txBody>
          <a:bodyPr>
            <a:normAutofit fontScale="90000"/>
          </a:bodyPr>
          <a:p>
            <a:r>
              <a:rPr lang="en-US" altLang="zh-CN"/>
              <a:t>5.2.3 </a:t>
            </a:r>
            <a:r>
              <a:rPr lang="zh-CN" altLang="en-US"/>
              <a:t>维普中文期刊服务平台</a:t>
            </a:r>
            <a:endParaRPr lang="zh-CN" altLang="en-US"/>
          </a:p>
        </p:txBody>
      </p:sp>
      <p:sp>
        <p:nvSpPr>
          <p:cNvPr id="4" name="装饰  2"/>
          <p:cNvSpPr>
            <a:spLocks noGrp="1"/>
          </p:cNvSpPr>
          <p:nvPr>
            <p:ph type="body" idx="16393"/>
            <p:custDataLst>
              <p:tags r:id="rId2"/>
            </p:custDataLst>
          </p:nvPr>
        </p:nvSpPr>
        <p:spPr>
          <a:xfrm>
            <a:off x="4743450" y="2983865"/>
            <a:ext cx="6934200" cy="3613150"/>
          </a:xfrm>
        </p:spPr>
        <p:txBody>
          <a:bodyPr/>
          <a:p>
            <a:r>
              <a:rPr lang="zh-CN" altLang="en-US"/>
              <a:t> </a:t>
            </a:r>
            <a:endParaRPr lang="zh-CN" altLang="en-US"/>
          </a:p>
        </p:txBody>
      </p:sp>
      <p:sp>
        <p:nvSpPr>
          <p:cNvPr id="5" name="文本占位符 4"/>
          <p:cNvSpPr>
            <a:spLocks noGrp="1"/>
          </p:cNvSpPr>
          <p:nvPr>
            <p:ph type="body" idx="16388"/>
            <p:custDataLst>
              <p:tags r:id="rId3"/>
            </p:custDataLst>
          </p:nvPr>
        </p:nvSpPr>
        <p:spPr>
          <a:xfrm>
            <a:off x="4997450" y="3124835"/>
            <a:ext cx="876300" cy="736600"/>
          </a:xfrm>
        </p:spPr>
        <p:txBody>
          <a:bodyPr/>
          <a:p>
            <a:r>
              <a:rPr lang="zh-CN" altLang="en-US"/>
              <a:t>01</a:t>
            </a:r>
            <a:endParaRPr lang="zh-CN" altLang="en-US"/>
          </a:p>
        </p:txBody>
      </p:sp>
      <p:sp>
        <p:nvSpPr>
          <p:cNvPr id="6" name="文本占位符 5"/>
          <p:cNvSpPr>
            <a:spLocks noGrp="1"/>
          </p:cNvSpPr>
          <p:nvPr>
            <p:ph type="body" idx="16386"/>
            <p:custDataLst>
              <p:tags r:id="rId4"/>
            </p:custDataLst>
          </p:nvPr>
        </p:nvSpPr>
        <p:spPr>
          <a:xfrm>
            <a:off x="4997450" y="4192905"/>
            <a:ext cx="2705100" cy="406400"/>
          </a:xfrm>
        </p:spPr>
        <p:txBody>
          <a:bodyPr>
            <a:normAutofit/>
          </a:bodyPr>
          <a:p>
            <a:r>
              <a:rPr lang="zh-CN" altLang="en-US"/>
              <a:t>平台简介</a:t>
            </a:r>
            <a:endParaRPr lang="zh-CN" altLang="en-US"/>
          </a:p>
        </p:txBody>
      </p:sp>
      <p:sp>
        <p:nvSpPr>
          <p:cNvPr id="7" name="文本占位符 6"/>
          <p:cNvSpPr>
            <a:spLocks noGrp="1"/>
          </p:cNvSpPr>
          <p:nvPr>
            <p:ph type="body" idx="16387"/>
            <p:custDataLst>
              <p:tags r:id="rId5"/>
            </p:custDataLst>
          </p:nvPr>
        </p:nvSpPr>
        <p:spPr>
          <a:xfrm>
            <a:off x="4997450" y="4930775"/>
            <a:ext cx="2705100" cy="1524000"/>
          </a:xfrm>
        </p:spPr>
        <p:txBody>
          <a:bodyPr>
            <a:normAutofit/>
          </a:bodyPr>
          <a:p>
            <a:r>
              <a:rPr lang="zh-CN" altLang="en-US"/>
              <a:t>维普中文期刊服务平台，由维普资讯有限公司运营，是国内主流的期刊全文数据库，核心资源之一，科研查证必备。</a:t>
            </a:r>
            <a:endParaRPr lang="zh-CN" altLang="en-US"/>
          </a:p>
        </p:txBody>
      </p:sp>
      <p:sp>
        <p:nvSpPr>
          <p:cNvPr id="8" name="文本占位符 7"/>
          <p:cNvSpPr>
            <a:spLocks noGrp="1"/>
          </p:cNvSpPr>
          <p:nvPr>
            <p:ph type="body" idx="16391"/>
            <p:custDataLst>
              <p:tags r:id="rId6"/>
            </p:custDataLst>
          </p:nvPr>
        </p:nvSpPr>
        <p:spPr>
          <a:xfrm>
            <a:off x="8439150" y="3123565"/>
            <a:ext cx="876300" cy="736600"/>
          </a:xfrm>
        </p:spPr>
        <p:txBody>
          <a:bodyPr/>
          <a:p>
            <a:r>
              <a:rPr lang="zh-CN" altLang="en-US"/>
              <a:t>02</a:t>
            </a:r>
            <a:endParaRPr lang="zh-CN" altLang="en-US"/>
          </a:p>
        </p:txBody>
      </p:sp>
      <p:sp>
        <p:nvSpPr>
          <p:cNvPr id="9" name="文本占位符 8"/>
          <p:cNvSpPr>
            <a:spLocks noGrp="1"/>
          </p:cNvSpPr>
          <p:nvPr>
            <p:ph type="body" idx="16389"/>
            <p:custDataLst>
              <p:tags r:id="rId7"/>
            </p:custDataLst>
          </p:nvPr>
        </p:nvSpPr>
        <p:spPr>
          <a:xfrm>
            <a:off x="8439150" y="4128135"/>
            <a:ext cx="2705100" cy="406400"/>
          </a:xfrm>
        </p:spPr>
        <p:txBody>
          <a:bodyPr>
            <a:normAutofit/>
          </a:bodyPr>
          <a:p>
            <a:r>
              <a:rPr lang="zh-CN" altLang="en-US"/>
              <a:t>资源规模</a:t>
            </a:r>
            <a:endParaRPr lang="zh-CN" altLang="en-US"/>
          </a:p>
        </p:txBody>
      </p:sp>
      <p:sp>
        <p:nvSpPr>
          <p:cNvPr id="10" name="文本占位符 9"/>
          <p:cNvSpPr>
            <a:spLocks noGrp="1"/>
          </p:cNvSpPr>
          <p:nvPr>
            <p:ph type="body" idx="16390"/>
            <p:custDataLst>
              <p:tags r:id="rId8"/>
            </p:custDataLst>
          </p:nvPr>
        </p:nvSpPr>
        <p:spPr>
          <a:xfrm>
            <a:off x="8439150" y="4802505"/>
            <a:ext cx="2705100" cy="1524000"/>
          </a:xfrm>
        </p:spPr>
        <p:txBody>
          <a:bodyPr>
            <a:normAutofit lnSpcReduction="10000"/>
          </a:bodyPr>
          <a:p>
            <a:r>
              <a:rPr lang="zh-CN" altLang="en-US"/>
              <a:t>收录中文学术期刊15000余种，现刊9000种，文献7600余万篇，年更新250余万篇，覆盖多学科领域，核心期刊收录率高。</a:t>
            </a:r>
            <a:endParaRPr lang="zh-CN" altLang="en-US"/>
          </a:p>
        </p:txBody>
      </p:sp>
      <p:pic>
        <p:nvPicPr>
          <p:cNvPr id="40954783" name="图片 1"/>
          <p:cNvPicPr>
            <a:picLocks noChangeAspect="1"/>
          </p:cNvPicPr>
          <p:nvPr/>
        </p:nvPicPr>
        <p:blipFill>
          <a:blip r:embed="rId9"/>
          <a:stretch>
            <a:fillRect/>
          </a:stretch>
        </p:blipFill>
        <p:spPr>
          <a:xfrm>
            <a:off x="5250180" y="226060"/>
            <a:ext cx="5274310" cy="2307590"/>
          </a:xfrm>
          <a:prstGeom prst="rect">
            <a:avLst/>
          </a:prstGeom>
        </p:spPr>
      </p:pic>
      <p:sp>
        <p:nvSpPr>
          <p:cNvPr id="11" name="文本框 10"/>
          <p:cNvSpPr txBox="1"/>
          <p:nvPr/>
        </p:nvSpPr>
        <p:spPr>
          <a:xfrm>
            <a:off x="6631940" y="2542540"/>
            <a:ext cx="2826385" cy="353060"/>
          </a:xfrm>
          <a:prstGeom prst="rect">
            <a:avLst/>
          </a:prstGeom>
        </p:spPr>
        <p:txBody>
          <a:bodyPr>
            <a:noAutofit/>
          </a:bodyPr>
          <a:p>
            <a:pPr defTabSz="266700"/>
            <a:r>
              <a:rPr lang="zh-CN" altLang="en-US" sz="1600">
                <a:latin typeface="Times New Roman" panose="02020603050405020304"/>
                <a:ea typeface="宋体" panose="02010600030101010101" pitchFamily="2" charset="-122"/>
              </a:rPr>
              <a:t>维普中文期刊服务平台</a:t>
            </a:r>
            <a:endParaRPr lang="zh-CN" altLang="en-US" sz="1600">
              <a:latin typeface="Times New Roman" panose="02020603050405020304"/>
              <a:ea typeface="宋体" panose="02010600030101010101" pitchFamily="2" charset="-122"/>
            </a:endParaRPr>
          </a:p>
        </p:txBody>
      </p:sp>
    </p:spTree>
    <p:custDataLst>
      <p:tags r:id="rId10"/>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5.2.3 </a:t>
            </a:r>
            <a:r>
              <a:rPr lang="zh-CN" altLang="en-US"/>
              <a:t>维普中文期刊服务平台</a:t>
            </a:r>
            <a:endParaRPr lang="zh-CN" altLang="en-US"/>
          </a:p>
        </p:txBody>
      </p:sp>
      <p:sp>
        <p:nvSpPr>
          <p:cNvPr id="3" name="文本占位符 2"/>
          <p:cNvSpPr>
            <a:spLocks noGrp="1"/>
          </p:cNvSpPr>
          <p:nvPr>
            <p:ph type="body" idx="16386"/>
            <p:custDataLst>
              <p:tags r:id="rId2"/>
            </p:custDataLst>
          </p:nvPr>
        </p:nvSpPr>
        <p:spPr/>
        <p:txBody>
          <a:bodyPr>
            <a:normAutofit/>
          </a:bodyPr>
          <a:p>
            <a:r>
              <a:rPr lang="en-US" altLang="zh-CN"/>
              <a:t>1. </a:t>
            </a:r>
            <a:r>
              <a:rPr lang="zh-CN" altLang="en-US"/>
              <a:t>检索方法</a:t>
            </a:r>
            <a:endParaRPr lang="zh-CN" altLang="en-US"/>
          </a:p>
        </p:txBody>
      </p:sp>
      <p:sp>
        <p:nvSpPr>
          <p:cNvPr id="4" name="装饰  2"/>
          <p:cNvSpPr>
            <a:spLocks noGrp="1"/>
          </p:cNvSpPr>
          <p:nvPr>
            <p:ph type="body" idx="16398"/>
            <p:custDataLst>
              <p:tags r:id="rId3"/>
            </p:custDataLst>
          </p:nvPr>
        </p:nvSpPr>
        <p:spPr/>
        <p:txBody>
          <a:bodyPr/>
          <a:p>
            <a:r>
              <a:rPr lang="zh-CN" altLang="en-US"/>
              <a:t> </a:t>
            </a:r>
            <a:endParaRPr lang="zh-CN" altLang="en-US"/>
          </a:p>
        </p:txBody>
      </p:sp>
      <p:pic>
        <p:nvPicPr>
          <p:cNvPr id="24" name="图片占位符 23"/>
          <p:cNvPicPr/>
          <p:nvPr>
            <p:ph type="pic" idx="16397"/>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1280160" y="2829560"/>
            <a:ext cx="487680" cy="487680"/>
          </a:xfrm>
          <a:prstGeom prst="rect">
            <a:avLst/>
          </a:prstGeom>
        </p:spPr>
      </p:pic>
      <p:sp>
        <p:nvSpPr>
          <p:cNvPr id="6" name="文本占位符 5"/>
          <p:cNvSpPr>
            <a:spLocks noGrp="1"/>
          </p:cNvSpPr>
          <p:nvPr>
            <p:ph type="body" idx="16387"/>
            <p:custDataLst>
              <p:tags r:id="rId7"/>
            </p:custDataLst>
          </p:nvPr>
        </p:nvSpPr>
        <p:spPr/>
        <p:txBody>
          <a:bodyPr>
            <a:normAutofit/>
          </a:bodyPr>
          <a:p>
            <a:r>
              <a:rPr lang="zh-CN" altLang="en-US"/>
              <a:t>检索方法</a:t>
            </a:r>
            <a:endParaRPr lang="zh-CN" altLang="en-US"/>
          </a:p>
        </p:txBody>
      </p:sp>
      <p:sp>
        <p:nvSpPr>
          <p:cNvPr id="7" name="文本占位符 6"/>
          <p:cNvSpPr>
            <a:spLocks noGrp="1"/>
          </p:cNvSpPr>
          <p:nvPr>
            <p:ph type="body" idx="16388"/>
            <p:custDataLst>
              <p:tags r:id="rId8"/>
            </p:custDataLst>
          </p:nvPr>
        </p:nvSpPr>
        <p:spPr/>
        <p:txBody>
          <a:bodyPr>
            <a:normAutofit/>
          </a:bodyPr>
          <a:p>
            <a:r>
              <a:rPr lang="zh-CN" altLang="en-US"/>
              <a:t>提供一框式、高级、检索式和期刊导航四种检索方式，支持多字段精准查询。</a:t>
            </a:r>
            <a:endParaRPr lang="zh-CN" altLang="en-US"/>
          </a:p>
        </p:txBody>
      </p:sp>
      <p:sp>
        <p:nvSpPr>
          <p:cNvPr id="8" name="装饰  6"/>
          <p:cNvSpPr>
            <a:spLocks noGrp="1"/>
          </p:cNvSpPr>
          <p:nvPr>
            <p:ph type="body" idx="16400"/>
            <p:custDataLst>
              <p:tags r:id="rId9"/>
            </p:custDataLst>
          </p:nvPr>
        </p:nvSpPr>
        <p:spPr/>
        <p:txBody>
          <a:bodyPr/>
          <a:p>
            <a:r>
              <a:rPr lang="zh-CN" altLang="en-US"/>
              <a:t> </a:t>
            </a:r>
            <a:endParaRPr lang="zh-CN" altLang="en-US"/>
          </a:p>
        </p:txBody>
      </p:sp>
      <p:pic>
        <p:nvPicPr>
          <p:cNvPr id="28" name="图片占位符 27"/>
          <p:cNvPicPr/>
          <p:nvPr>
            <p:ph type="pic" idx="16399"/>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3566160" y="2829560"/>
            <a:ext cx="487680" cy="487680"/>
          </a:xfrm>
          <a:prstGeom prst="rect">
            <a:avLst/>
          </a:prstGeom>
        </p:spPr>
      </p:pic>
      <p:sp>
        <p:nvSpPr>
          <p:cNvPr id="10" name="文本占位符 9"/>
          <p:cNvSpPr>
            <a:spLocks noGrp="1"/>
          </p:cNvSpPr>
          <p:nvPr>
            <p:ph type="body" idx="16389"/>
            <p:custDataLst>
              <p:tags r:id="rId13"/>
            </p:custDataLst>
          </p:nvPr>
        </p:nvSpPr>
        <p:spPr/>
        <p:txBody>
          <a:bodyPr>
            <a:normAutofit/>
          </a:bodyPr>
          <a:p>
            <a:r>
              <a:rPr lang="zh-CN" altLang="en-US"/>
              <a:t>一框式检索</a:t>
            </a:r>
            <a:endParaRPr lang="zh-CN" altLang="en-US"/>
          </a:p>
        </p:txBody>
      </p:sp>
      <p:sp>
        <p:nvSpPr>
          <p:cNvPr id="11" name="文本占位符 10"/>
          <p:cNvSpPr>
            <a:spLocks noGrp="1"/>
          </p:cNvSpPr>
          <p:nvPr>
            <p:ph type="body" idx="16390"/>
            <p:custDataLst>
              <p:tags r:id="rId14"/>
            </p:custDataLst>
          </p:nvPr>
        </p:nvSpPr>
        <p:spPr/>
        <p:txBody>
          <a:bodyPr>
            <a:normAutofit/>
          </a:bodyPr>
          <a:p>
            <a:r>
              <a:rPr lang="zh-CN" altLang="en-US"/>
              <a:t>默认首页检索，输入关键词快速搜索，可设命中字段优化结果。</a:t>
            </a:r>
            <a:endParaRPr lang="zh-CN" altLang="en-US"/>
          </a:p>
        </p:txBody>
      </p:sp>
      <p:sp>
        <p:nvSpPr>
          <p:cNvPr id="12" name="装饰  0"/>
          <p:cNvSpPr>
            <a:spLocks noGrp="1"/>
          </p:cNvSpPr>
          <p:nvPr>
            <p:ph type="body" idx="16402"/>
            <p:custDataLst>
              <p:tags r:id="rId15"/>
            </p:custDataLst>
          </p:nvPr>
        </p:nvSpPr>
        <p:spPr/>
        <p:txBody>
          <a:bodyPr/>
          <a:p>
            <a:r>
              <a:rPr lang="zh-CN" altLang="en-US"/>
              <a:t> </a:t>
            </a:r>
            <a:endParaRPr lang="zh-CN" altLang="en-US"/>
          </a:p>
        </p:txBody>
      </p:sp>
      <p:pic>
        <p:nvPicPr>
          <p:cNvPr id="26" name="图片占位符 25"/>
          <p:cNvPicPr/>
          <p:nvPr>
            <p:ph type="pic" idx="1640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5852160" y="2829560"/>
            <a:ext cx="487680" cy="487680"/>
          </a:xfrm>
          <a:prstGeom prst="rect">
            <a:avLst/>
          </a:prstGeom>
        </p:spPr>
      </p:pic>
      <p:sp>
        <p:nvSpPr>
          <p:cNvPr id="14" name="文本占位符 13"/>
          <p:cNvSpPr>
            <a:spLocks noGrp="1"/>
          </p:cNvSpPr>
          <p:nvPr>
            <p:ph type="body" idx="16391"/>
            <p:custDataLst>
              <p:tags r:id="rId19"/>
            </p:custDataLst>
          </p:nvPr>
        </p:nvSpPr>
        <p:spPr/>
        <p:txBody>
          <a:bodyPr>
            <a:normAutofit/>
          </a:bodyPr>
          <a:p>
            <a:r>
              <a:rPr lang="zh-CN" altLang="en-US"/>
              <a:t>高级检索</a:t>
            </a:r>
            <a:endParaRPr lang="zh-CN" altLang="en-US"/>
          </a:p>
        </p:txBody>
      </p:sp>
      <p:sp>
        <p:nvSpPr>
          <p:cNvPr id="15" name="文本占位符 14"/>
          <p:cNvSpPr>
            <a:spLocks noGrp="1"/>
          </p:cNvSpPr>
          <p:nvPr>
            <p:ph type="body" idx="16392"/>
            <p:custDataLst>
              <p:tags r:id="rId20"/>
            </p:custDataLst>
          </p:nvPr>
        </p:nvSpPr>
        <p:spPr/>
        <p:txBody>
          <a:bodyPr>
            <a:normAutofit/>
          </a:bodyPr>
          <a:p>
            <a:r>
              <a:rPr lang="zh-CN" altLang="en-US"/>
              <a:t>支持14种检索途径，多组逻辑组配，布尔运算，条件限定提升准确性。</a:t>
            </a:r>
            <a:endParaRPr lang="zh-CN" altLang="en-US"/>
          </a:p>
        </p:txBody>
      </p:sp>
      <p:sp>
        <p:nvSpPr>
          <p:cNvPr id="16" name="装饰  4"/>
          <p:cNvSpPr>
            <a:spLocks noGrp="1"/>
          </p:cNvSpPr>
          <p:nvPr>
            <p:ph type="body" idx="16404"/>
            <p:custDataLst>
              <p:tags r:id="rId21"/>
            </p:custDataLst>
          </p:nvPr>
        </p:nvSpPr>
        <p:spPr/>
        <p:txBody>
          <a:bodyPr/>
          <a:p>
            <a:r>
              <a:rPr lang="zh-CN" altLang="en-US"/>
              <a:t> </a:t>
            </a:r>
            <a:endParaRPr lang="zh-CN" altLang="en-US"/>
          </a:p>
        </p:txBody>
      </p:sp>
      <p:pic>
        <p:nvPicPr>
          <p:cNvPr id="25" name="图片占位符 24"/>
          <p:cNvPicPr/>
          <p:nvPr>
            <p:ph type="pic" idx="16403"/>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138160" y="2829560"/>
            <a:ext cx="487680" cy="487680"/>
          </a:xfrm>
          <a:prstGeom prst="rect">
            <a:avLst/>
          </a:prstGeom>
        </p:spPr>
      </p:pic>
      <p:sp>
        <p:nvSpPr>
          <p:cNvPr id="18" name="文本占位符 17"/>
          <p:cNvSpPr>
            <a:spLocks noGrp="1"/>
          </p:cNvSpPr>
          <p:nvPr>
            <p:ph type="body" idx="16393"/>
            <p:custDataLst>
              <p:tags r:id="rId25"/>
            </p:custDataLst>
          </p:nvPr>
        </p:nvSpPr>
        <p:spPr/>
        <p:txBody>
          <a:bodyPr>
            <a:normAutofit/>
          </a:bodyPr>
          <a:p>
            <a:r>
              <a:rPr lang="zh-CN" altLang="en-US"/>
              <a:t>检索式检索</a:t>
            </a:r>
            <a:endParaRPr lang="zh-CN" altLang="en-US"/>
          </a:p>
        </p:txBody>
      </p:sp>
      <p:sp>
        <p:nvSpPr>
          <p:cNvPr id="19" name="文本占位符 18"/>
          <p:cNvSpPr>
            <a:spLocks noGrp="1"/>
          </p:cNvSpPr>
          <p:nvPr>
            <p:ph type="body" idx="16394"/>
            <p:custDataLst>
              <p:tags r:id="rId26"/>
            </p:custDataLst>
          </p:nvPr>
        </p:nvSpPr>
        <p:spPr/>
        <p:txBody>
          <a:bodyPr>
            <a:normAutofit lnSpcReduction="20000"/>
          </a:bodyPr>
          <a:p>
            <a:r>
              <a:rPr lang="zh-CN" altLang="en-US"/>
              <a:t>专家级检索，直接输入逻辑符与字段标识，保存20条表达式组合策略。</a:t>
            </a:r>
            <a:endParaRPr lang="zh-CN" altLang="en-US"/>
          </a:p>
        </p:txBody>
      </p:sp>
      <p:sp>
        <p:nvSpPr>
          <p:cNvPr id="20" name="装饰  8"/>
          <p:cNvSpPr>
            <a:spLocks noGrp="1"/>
          </p:cNvSpPr>
          <p:nvPr>
            <p:ph type="body" idx="16406"/>
            <p:custDataLst>
              <p:tags r:id="rId27"/>
            </p:custDataLst>
          </p:nvPr>
        </p:nvSpPr>
        <p:spPr/>
        <p:txBody>
          <a:bodyPr/>
          <a:p>
            <a:r>
              <a:rPr lang="zh-CN" altLang="en-US"/>
              <a:t> </a:t>
            </a:r>
            <a:endParaRPr lang="zh-CN" altLang="en-US"/>
          </a:p>
        </p:txBody>
      </p:sp>
      <p:pic>
        <p:nvPicPr>
          <p:cNvPr id="27" name="图片占位符 26"/>
          <p:cNvPicPr/>
          <p:nvPr>
            <p:ph type="pic" idx="16405"/>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10424160" y="2829560"/>
            <a:ext cx="487680" cy="487680"/>
          </a:xfrm>
          <a:prstGeom prst="rect">
            <a:avLst/>
          </a:prstGeom>
        </p:spPr>
      </p:pic>
      <p:sp>
        <p:nvSpPr>
          <p:cNvPr id="22" name="文本占位符 21"/>
          <p:cNvSpPr>
            <a:spLocks noGrp="1"/>
          </p:cNvSpPr>
          <p:nvPr>
            <p:ph type="body" idx="16395"/>
            <p:custDataLst>
              <p:tags r:id="rId31"/>
            </p:custDataLst>
          </p:nvPr>
        </p:nvSpPr>
        <p:spPr/>
        <p:txBody>
          <a:bodyPr>
            <a:normAutofit/>
          </a:bodyPr>
          <a:p>
            <a:r>
              <a:rPr lang="zh-CN" altLang="en-US"/>
              <a:t>期刊导航</a:t>
            </a:r>
            <a:endParaRPr lang="zh-CN" altLang="en-US"/>
          </a:p>
        </p:txBody>
      </p:sp>
      <p:sp>
        <p:nvSpPr>
          <p:cNvPr id="23" name="文本占位符 22"/>
          <p:cNvSpPr>
            <a:spLocks noGrp="1"/>
          </p:cNvSpPr>
          <p:nvPr>
            <p:ph type="body" idx="16396"/>
            <p:custDataLst>
              <p:tags r:id="rId32"/>
            </p:custDataLst>
          </p:nvPr>
        </p:nvSpPr>
        <p:spPr/>
        <p:txBody>
          <a:bodyPr>
            <a:normAutofit/>
          </a:bodyPr>
          <a:p>
            <a:r>
              <a:rPr lang="zh-CN" altLang="en-US"/>
              <a:t>按刊名、ISSN等字段检索，首字母或学科分类浏览期刊资源。</a:t>
            </a:r>
            <a:endParaRPr lang="zh-CN" altLang="en-US"/>
          </a:p>
        </p:txBody>
      </p:sp>
    </p:spTree>
    <p:custDataLst>
      <p:tags r:id="rId3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zh-CN" altLang="en-US"/>
              <a:t>期刊信息资源检索概述</a:t>
            </a:r>
            <a:endParaRPr lang="zh-CN" altLang="en-US"/>
          </a:p>
        </p:txBody>
      </p:sp>
      <p:pic>
        <p:nvPicPr>
          <p:cNvPr id="3" name="内容占位符 2" descr="d29ccd18-e4a4-11f0-aad2-1a77c7019781"/>
          <p:cNvPicPr>
            <a:picLocks noChangeAspect="1"/>
          </p:cNvPicPr>
          <p:nvPr>
            <p:ph idx="16392"/>
            <p:custDataLst>
              <p:tags r:id="rId2"/>
            </p:custDataLst>
          </p:nvPr>
        </p:nvPicPr>
        <p:blipFill>
          <a:blip r:embed="rId3"/>
          <a:srcRect l="28378"/>
          <a:stretch>
            <a:fillRect/>
          </a:stretch>
        </p:blipFill>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93"/>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normAutofit/>
          </a:bodyPr>
          <a:p>
            <a:r>
              <a:rPr lang="zh-CN" altLang="en-US"/>
              <a:t>期刊的重要性</a:t>
            </a:r>
            <a:endParaRPr lang="zh-CN" altLang="en-US"/>
          </a:p>
        </p:txBody>
      </p:sp>
      <p:sp>
        <p:nvSpPr>
          <p:cNvPr id="6" name="文本占位符 5"/>
          <p:cNvSpPr>
            <a:spLocks noGrp="1"/>
          </p:cNvSpPr>
          <p:nvPr>
            <p:ph type="body" idx="16387"/>
            <p:custDataLst>
              <p:tags r:id="rId6"/>
            </p:custDataLst>
          </p:nvPr>
        </p:nvSpPr>
        <p:spPr/>
        <p:txBody>
          <a:bodyPr>
            <a:normAutofit/>
          </a:bodyPr>
          <a:p>
            <a:r>
              <a:rPr lang="zh-CN" altLang="en-US"/>
              <a:t>期刊是科技发展和学术交流的重要载体，具有时效性强、专业性高和信息量大等特点。</a:t>
            </a:r>
            <a:endParaRPr lang="zh-CN" altLang="en-US"/>
          </a:p>
        </p:txBody>
      </p:sp>
      <p:sp>
        <p:nvSpPr>
          <p:cNvPr id="7" name="装饰  5"/>
          <p:cNvSpPr>
            <a:spLocks noGrp="1"/>
          </p:cNvSpPr>
          <p:nvPr>
            <p:ph type="body" idx="16394"/>
            <p:custDataLst>
              <p:tags r:id="rId7"/>
            </p:custDataLst>
          </p:nvPr>
        </p:nvSpPr>
        <p:spPr/>
        <p:txBody>
          <a:bodyPr/>
          <a:p>
            <a:r>
              <a:rPr lang="zh-CN" altLang="en-US"/>
              <a:t> </a:t>
            </a:r>
            <a:endParaRPr lang="zh-CN" altLang="en-US"/>
          </a:p>
        </p:txBody>
      </p:sp>
      <p:sp>
        <p:nvSpPr>
          <p:cNvPr id="8" name="文本占位符 7"/>
          <p:cNvSpPr>
            <a:spLocks noGrp="1"/>
          </p:cNvSpPr>
          <p:nvPr>
            <p:ph type="body" idx="16388"/>
            <p:custDataLst>
              <p:tags r:id="rId8"/>
            </p:custDataLst>
          </p:nvPr>
        </p:nvSpPr>
        <p:spPr/>
        <p:txBody>
          <a:bodyPr>
            <a:normAutofit/>
          </a:bodyPr>
          <a:p>
            <a:r>
              <a:rPr lang="zh-CN" altLang="en-US"/>
              <a:t>期刊资源获取变化</a:t>
            </a:r>
            <a:endParaRPr lang="zh-CN" altLang="en-US"/>
          </a:p>
        </p:txBody>
      </p:sp>
      <p:sp>
        <p:nvSpPr>
          <p:cNvPr id="9" name="文本占位符 8"/>
          <p:cNvSpPr>
            <a:spLocks noGrp="1"/>
          </p:cNvSpPr>
          <p:nvPr>
            <p:ph type="body" idx="16389"/>
            <p:custDataLst>
              <p:tags r:id="rId9"/>
            </p:custDataLst>
          </p:nvPr>
        </p:nvSpPr>
        <p:spPr/>
        <p:txBody>
          <a:bodyPr>
            <a:normAutofit/>
          </a:bodyPr>
          <a:p>
            <a:r>
              <a:rPr lang="zh-CN" altLang="en-US"/>
              <a:t>数字化技术发展使期刊资源存储和获取方式发生巨大变化，数据库和检索平台不断涌现。</a:t>
            </a:r>
            <a:endParaRPr lang="zh-CN" altLang="en-US"/>
          </a:p>
        </p:txBody>
      </p:sp>
      <p:sp>
        <p:nvSpPr>
          <p:cNvPr id="10" name="装饰  8"/>
          <p:cNvSpPr>
            <a:spLocks noGrp="1"/>
          </p:cNvSpPr>
          <p:nvPr>
            <p:ph type="body" idx="16395"/>
            <p:custDataLst>
              <p:tags r:id="rId10"/>
            </p:custDataLst>
          </p:nvPr>
        </p:nvSpPr>
        <p:spPr/>
        <p:txBody>
          <a:bodyPr/>
          <a:p>
            <a:r>
              <a:rPr lang="zh-CN" altLang="en-US"/>
              <a:t> </a:t>
            </a:r>
            <a:endParaRPr lang="zh-CN" altLang="en-US"/>
          </a:p>
        </p:txBody>
      </p:sp>
      <p:sp>
        <p:nvSpPr>
          <p:cNvPr id="11" name="文本占位符 10"/>
          <p:cNvSpPr>
            <a:spLocks noGrp="1"/>
          </p:cNvSpPr>
          <p:nvPr>
            <p:ph type="body" idx="16390"/>
            <p:custDataLst>
              <p:tags r:id="rId11"/>
            </p:custDataLst>
          </p:nvPr>
        </p:nvSpPr>
        <p:spPr/>
        <p:txBody>
          <a:bodyPr>
            <a:normAutofit/>
          </a:bodyPr>
          <a:p>
            <a:r>
              <a:rPr lang="zh-CN" altLang="en-US"/>
              <a:t>本章学习目标</a:t>
            </a:r>
            <a:endParaRPr lang="zh-CN" altLang="en-US"/>
          </a:p>
        </p:txBody>
      </p:sp>
      <p:sp>
        <p:nvSpPr>
          <p:cNvPr id="12" name="文本占位符 11"/>
          <p:cNvSpPr>
            <a:spLocks noGrp="1"/>
          </p:cNvSpPr>
          <p:nvPr>
            <p:ph type="body" idx="16391"/>
            <p:custDataLst>
              <p:tags r:id="rId12"/>
            </p:custDataLst>
          </p:nvPr>
        </p:nvSpPr>
        <p:spPr/>
        <p:txBody>
          <a:bodyPr>
            <a:normAutofit/>
          </a:bodyPr>
          <a:p>
            <a:r>
              <a:rPr lang="zh-CN" altLang="en-US"/>
              <a:t>了解期刊基本特征和分类，掌握数据库检索方法，熟悉商业数据库特点和使用技巧。</a:t>
            </a:r>
            <a:endParaRPr lang="zh-CN" altLang="en-US"/>
          </a:p>
        </p:txBody>
      </p:sp>
    </p:spTree>
    <p:custDataLst>
      <p:tags r:id="rId1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48812365" name="图片 1"/>
          <p:cNvPicPr>
            <a:picLocks noChangeAspect="1"/>
          </p:cNvPicPr>
          <p:nvPr/>
        </p:nvPicPr>
        <p:blipFill>
          <a:blip r:embed="rId1"/>
          <a:stretch>
            <a:fillRect/>
          </a:stretch>
        </p:blipFill>
        <p:spPr>
          <a:xfrm>
            <a:off x="356870" y="555943"/>
            <a:ext cx="4961890" cy="2576195"/>
          </a:xfrm>
          <a:prstGeom prst="rect">
            <a:avLst/>
          </a:prstGeom>
        </p:spPr>
      </p:pic>
      <p:sp>
        <p:nvSpPr>
          <p:cNvPr id="4" name="文本框 3"/>
          <p:cNvSpPr txBox="1"/>
          <p:nvPr/>
        </p:nvSpPr>
        <p:spPr>
          <a:xfrm>
            <a:off x="1748155" y="3132455"/>
            <a:ext cx="2179320" cy="248920"/>
          </a:xfrm>
          <a:prstGeom prst="rect">
            <a:avLst/>
          </a:prstGeom>
        </p:spPr>
        <p:txBody>
          <a:bodyPr>
            <a:noAutofit/>
          </a:bodyPr>
          <a:p>
            <a:pPr marL="0" indent="228600" algn="ctr" defTabSz="266700">
              <a:lnSpc>
                <a:spcPts val="1600"/>
              </a:lnSpc>
              <a:spcBef>
                <a:spcPct val="0"/>
              </a:spcBef>
              <a:spcAft>
                <a:spcPct val="0"/>
              </a:spcAft>
            </a:pPr>
            <a:r>
              <a:rPr lang="zh-CN" altLang="en-US" sz="1200">
                <a:latin typeface="Times New Roman" panose="02020603050405020304"/>
                <a:ea typeface="宋体" panose="02010600030101010101" pitchFamily="2" charset="-122"/>
              </a:rPr>
              <a:t>高级检索页</a:t>
            </a:r>
            <a:endParaRPr lang="zh-CN" altLang="en-US" sz="1200">
              <a:latin typeface="Times New Roman" panose="02020603050405020304"/>
              <a:ea typeface="宋体" panose="02010600030101010101" pitchFamily="2" charset="-122"/>
            </a:endParaRPr>
          </a:p>
        </p:txBody>
      </p:sp>
      <p:pic>
        <p:nvPicPr>
          <p:cNvPr id="858107827" name="图片 1"/>
          <p:cNvPicPr>
            <a:picLocks noChangeAspect="1"/>
          </p:cNvPicPr>
          <p:nvPr/>
        </p:nvPicPr>
        <p:blipFill>
          <a:blip r:embed="rId2"/>
          <a:stretch>
            <a:fillRect/>
          </a:stretch>
        </p:blipFill>
        <p:spPr>
          <a:xfrm>
            <a:off x="5833110" y="301943"/>
            <a:ext cx="5052060" cy="2821305"/>
          </a:xfrm>
          <a:prstGeom prst="rect">
            <a:avLst/>
          </a:prstGeom>
        </p:spPr>
      </p:pic>
      <p:sp>
        <p:nvSpPr>
          <p:cNvPr id="5" name="文本框 4"/>
          <p:cNvSpPr txBox="1"/>
          <p:nvPr/>
        </p:nvSpPr>
        <p:spPr>
          <a:xfrm>
            <a:off x="5805170" y="320071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200">
                <a:latin typeface="Times New Roman" panose="02020603050405020304"/>
                <a:ea typeface="宋体" panose="02010600030101010101" pitchFamily="2" charset="-122"/>
              </a:rPr>
              <a:t>检索式检索页</a:t>
            </a:r>
            <a:endParaRPr lang="zh-CN" altLang="en-US" sz="1200">
              <a:latin typeface="Times New Roman" panose="02020603050405020304"/>
              <a:ea typeface="宋体" panose="02010600030101010101" pitchFamily="2" charset="-122"/>
            </a:endParaRPr>
          </a:p>
        </p:txBody>
      </p:sp>
      <p:pic>
        <p:nvPicPr>
          <p:cNvPr id="381419834" name="图片 1"/>
          <p:cNvPicPr>
            <a:picLocks noChangeAspect="1"/>
          </p:cNvPicPr>
          <p:nvPr/>
        </p:nvPicPr>
        <p:blipFill>
          <a:blip r:embed="rId3"/>
          <a:stretch>
            <a:fillRect/>
          </a:stretch>
        </p:blipFill>
        <p:spPr>
          <a:xfrm>
            <a:off x="2462530" y="3661410"/>
            <a:ext cx="5110480" cy="2678430"/>
          </a:xfrm>
          <a:prstGeom prst="rect">
            <a:avLst/>
          </a:prstGeom>
        </p:spPr>
      </p:pic>
      <p:sp>
        <p:nvSpPr>
          <p:cNvPr id="6" name="文本框 5"/>
          <p:cNvSpPr txBox="1"/>
          <p:nvPr/>
        </p:nvSpPr>
        <p:spPr>
          <a:xfrm>
            <a:off x="4349115" y="6503353"/>
            <a:ext cx="5080000" cy="275590"/>
          </a:xfrm>
          <a:prstGeom prst="rect">
            <a:avLst/>
          </a:prstGeom>
        </p:spPr>
        <p:txBody>
          <a:bodyPr>
            <a:spAutoFit/>
          </a:bodyPr>
          <a:p>
            <a:pPr defTabSz="266700"/>
            <a:r>
              <a:rPr lang="zh-CN" altLang="en-US" sz="1200">
                <a:latin typeface="Times New Roman" panose="02020603050405020304"/>
                <a:ea typeface="宋体" panose="02010600030101010101" pitchFamily="2" charset="-122"/>
              </a:rPr>
              <a:t>期刊导航页</a:t>
            </a:r>
            <a:endParaRPr lang="zh-CN" altLang="en-US" sz="1200">
              <a:latin typeface="Times New Roman" panose="02020603050405020304"/>
              <a:ea typeface="宋体" panose="02010600030101010101" pitchFamily="2" charset="-122"/>
            </a:endParaRPr>
          </a:p>
        </p:txBody>
      </p:sp>
    </p:spTree>
    <p:custDataLst>
      <p:tags r:id="rId4"/>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00355" y="327025"/>
            <a:ext cx="3590290" cy="1099820"/>
          </a:xfrm>
        </p:spPr>
        <p:txBody>
          <a:bodyPr>
            <a:normAutofit fontScale="90000"/>
          </a:bodyPr>
          <a:p>
            <a:r>
              <a:rPr lang="en-US" altLang="zh-CN"/>
              <a:t>5.2.3  </a:t>
            </a:r>
            <a:r>
              <a:rPr lang="zh-CN" altLang="en-US"/>
              <a:t>维普中文期刊服务平台</a:t>
            </a:r>
            <a:endParaRPr lang="zh-CN" altLang="en-US"/>
          </a:p>
        </p:txBody>
      </p:sp>
      <p:sp>
        <p:nvSpPr>
          <p:cNvPr id="3" name="文本占位符 2"/>
          <p:cNvSpPr>
            <a:spLocks noGrp="1"/>
          </p:cNvSpPr>
          <p:nvPr>
            <p:ph type="body" idx="16386"/>
            <p:custDataLst>
              <p:tags r:id="rId2"/>
            </p:custDataLst>
          </p:nvPr>
        </p:nvSpPr>
        <p:spPr>
          <a:xfrm>
            <a:off x="498475" y="1752600"/>
            <a:ext cx="2971800" cy="584835"/>
          </a:xfrm>
        </p:spPr>
        <p:txBody>
          <a:bodyPr>
            <a:normAutofit/>
          </a:bodyPr>
          <a:p>
            <a:r>
              <a:rPr lang="en-US" altLang="zh-CN" sz="2000"/>
              <a:t>2. </a:t>
            </a:r>
            <a:r>
              <a:rPr lang="zh-CN" altLang="en-US" sz="2000"/>
              <a:t>检索结果</a:t>
            </a:r>
            <a:endParaRPr lang="zh-CN" altLang="en-US" sz="2000"/>
          </a:p>
        </p:txBody>
      </p:sp>
      <p:sp>
        <p:nvSpPr>
          <p:cNvPr id="5" name="装饰  3"/>
          <p:cNvSpPr>
            <a:spLocks noGrp="1"/>
          </p:cNvSpPr>
          <p:nvPr>
            <p:ph type="body" idx="16394"/>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normAutofit/>
          </a:bodyPr>
          <a:p>
            <a:r>
              <a:rPr lang="zh-CN" altLang="en-US"/>
              <a:t>二次检索功能</a:t>
            </a:r>
            <a:endParaRPr lang="zh-CN" altLang="en-US"/>
          </a:p>
        </p:txBody>
      </p:sp>
      <p:sp>
        <p:nvSpPr>
          <p:cNvPr id="7" name="文本占位符 6"/>
          <p:cNvSpPr>
            <a:spLocks noGrp="1"/>
          </p:cNvSpPr>
          <p:nvPr>
            <p:ph type="body" idx="16388"/>
            <p:custDataLst>
              <p:tags r:id="rId5"/>
            </p:custDataLst>
          </p:nvPr>
        </p:nvSpPr>
        <p:spPr/>
        <p:txBody>
          <a:bodyPr>
            <a:normAutofit fontScale="90000"/>
          </a:bodyPr>
          <a:p>
            <a:r>
              <a:rPr lang="zh-CN" altLang="en-US"/>
              <a:t>在已有结果基础上，通过“在结果中检索”或“在结果中去除”选项，精炼检索结果，缩小范围。</a:t>
            </a:r>
            <a:endParaRPr lang="zh-CN" altLang="en-US"/>
          </a:p>
        </p:txBody>
      </p:sp>
      <p:sp>
        <p:nvSpPr>
          <p:cNvPr id="8" name="装饰  6"/>
          <p:cNvSpPr>
            <a:spLocks noGrp="1"/>
          </p:cNvSpPr>
          <p:nvPr>
            <p:ph type="body" idx="16395"/>
            <p:custDataLst>
              <p:tags r:id="rId6"/>
            </p:custDataLst>
          </p:nvPr>
        </p:nvSpPr>
        <p:spPr/>
        <p:txBody>
          <a:bodyPr/>
          <a:p>
            <a:r>
              <a:rPr lang="zh-CN" altLang="en-US"/>
              <a:t> </a:t>
            </a:r>
            <a:endParaRPr lang="zh-CN" altLang="en-US"/>
          </a:p>
        </p:txBody>
      </p:sp>
      <p:sp>
        <p:nvSpPr>
          <p:cNvPr id="9" name="文本占位符 8"/>
          <p:cNvSpPr>
            <a:spLocks noGrp="1"/>
          </p:cNvSpPr>
          <p:nvPr>
            <p:ph type="body" idx="16389"/>
            <p:custDataLst>
              <p:tags r:id="rId7"/>
            </p:custDataLst>
          </p:nvPr>
        </p:nvSpPr>
        <p:spPr/>
        <p:txBody>
          <a:bodyPr>
            <a:normAutofit/>
          </a:bodyPr>
          <a:p>
            <a:r>
              <a:rPr lang="zh-CN" altLang="en-US"/>
              <a:t>检索结果聚类</a:t>
            </a:r>
            <a:endParaRPr lang="zh-CN" altLang="en-US"/>
          </a:p>
        </p:txBody>
      </p:sp>
      <p:sp>
        <p:nvSpPr>
          <p:cNvPr id="10" name="文本占位符 9"/>
          <p:cNvSpPr>
            <a:spLocks noGrp="1"/>
          </p:cNvSpPr>
          <p:nvPr>
            <p:ph type="body" idx="16390"/>
            <p:custDataLst>
              <p:tags r:id="rId8"/>
            </p:custDataLst>
          </p:nvPr>
        </p:nvSpPr>
        <p:spPr/>
        <p:txBody>
          <a:bodyPr>
            <a:normAutofit fontScale="90000"/>
          </a:bodyPr>
          <a:p>
            <a:r>
              <a:rPr lang="zh-CN" altLang="en-US"/>
              <a:t>提供年份、学科、期刊收录等多维度聚类筛选，点击相关项，执行“且”逻辑，细化检索结果。</a:t>
            </a:r>
            <a:endParaRPr lang="zh-CN" altLang="en-US"/>
          </a:p>
        </p:txBody>
      </p:sp>
      <p:sp>
        <p:nvSpPr>
          <p:cNvPr id="11" name="装饰  9"/>
          <p:cNvSpPr>
            <a:spLocks noGrp="1"/>
          </p:cNvSpPr>
          <p:nvPr>
            <p:ph type="body" idx="16396"/>
            <p:custDataLst>
              <p:tags r:id="rId9"/>
            </p:custDataLst>
          </p:nvPr>
        </p:nvSpPr>
        <p:spPr/>
        <p:txBody>
          <a:bodyPr/>
          <a:p>
            <a:r>
              <a:rPr lang="zh-CN" altLang="en-US"/>
              <a:t> </a:t>
            </a:r>
            <a:endParaRPr lang="zh-CN" altLang="en-US"/>
          </a:p>
        </p:txBody>
      </p:sp>
      <p:sp>
        <p:nvSpPr>
          <p:cNvPr id="12" name="文本占位符 11"/>
          <p:cNvSpPr>
            <a:spLocks noGrp="1"/>
          </p:cNvSpPr>
          <p:nvPr>
            <p:ph type="body" idx="16391"/>
            <p:custDataLst>
              <p:tags r:id="rId10"/>
            </p:custDataLst>
          </p:nvPr>
        </p:nvSpPr>
        <p:spPr/>
        <p:txBody>
          <a:bodyPr>
            <a:normAutofit/>
          </a:bodyPr>
          <a:p>
            <a:r>
              <a:rPr lang="zh-CN" altLang="en-US"/>
              <a:t>检索结果排序</a:t>
            </a:r>
            <a:endParaRPr lang="zh-CN" altLang="en-US"/>
          </a:p>
        </p:txBody>
      </p:sp>
      <p:sp>
        <p:nvSpPr>
          <p:cNvPr id="13" name="文本占位符 12"/>
          <p:cNvSpPr>
            <a:spLocks noGrp="1"/>
          </p:cNvSpPr>
          <p:nvPr>
            <p:ph type="body" idx="16392"/>
            <p:custDataLst>
              <p:tags r:id="rId11"/>
            </p:custDataLst>
          </p:nvPr>
        </p:nvSpPr>
        <p:spPr/>
        <p:txBody>
          <a:bodyPr>
            <a:normAutofit lnSpcReduction="10000"/>
          </a:bodyPr>
          <a:p>
            <a:r>
              <a:rPr lang="zh-CN" altLang="en-US" sz="1400"/>
              <a:t>支持相关度、被引量、时效性排序，多维度梳理文献，优化结果呈现。</a:t>
            </a:r>
            <a:endParaRPr lang="zh-CN" altLang="en-US" sz="1400"/>
          </a:p>
        </p:txBody>
      </p:sp>
      <p:pic>
        <p:nvPicPr>
          <p:cNvPr id="336462121" name="图片 1"/>
          <p:cNvPicPr>
            <a:picLocks noChangeAspect="1"/>
          </p:cNvPicPr>
          <p:nvPr/>
        </p:nvPicPr>
        <p:blipFill>
          <a:blip r:embed="rId12"/>
          <a:stretch>
            <a:fillRect/>
          </a:stretch>
        </p:blipFill>
        <p:spPr>
          <a:xfrm>
            <a:off x="177165" y="2438083"/>
            <a:ext cx="5274310" cy="3496945"/>
          </a:xfrm>
          <a:prstGeom prst="rect">
            <a:avLst/>
          </a:prstGeom>
        </p:spPr>
      </p:pic>
      <p:sp>
        <p:nvSpPr>
          <p:cNvPr id="14" name="文本框 13"/>
          <p:cNvSpPr txBox="1"/>
          <p:nvPr/>
        </p:nvSpPr>
        <p:spPr>
          <a:xfrm>
            <a:off x="654685" y="6036945"/>
            <a:ext cx="4287520" cy="233680"/>
          </a:xfrm>
          <a:prstGeom prst="rect">
            <a:avLst/>
          </a:prstGeom>
        </p:spPr>
        <p:txBody>
          <a:bodyPr>
            <a:no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检索结果</a:t>
            </a:r>
            <a:endParaRPr lang="zh-CN" altLang="en-US" sz="1600">
              <a:latin typeface="Times New Roman" panose="02020603050405020304"/>
              <a:ea typeface="宋体" panose="02010600030101010101" pitchFamily="2" charset="-122"/>
            </a:endParaRPr>
          </a:p>
        </p:txBody>
      </p:sp>
      <p:pic>
        <p:nvPicPr>
          <p:cNvPr id="730331365" name="图片 1"/>
          <p:cNvPicPr>
            <a:picLocks noChangeAspect="1"/>
          </p:cNvPicPr>
          <p:nvPr/>
        </p:nvPicPr>
        <p:blipFill>
          <a:blip r:embed="rId13"/>
          <a:stretch>
            <a:fillRect/>
          </a:stretch>
        </p:blipFill>
        <p:spPr>
          <a:xfrm>
            <a:off x="6248083" y="2474278"/>
            <a:ext cx="4998085" cy="3451225"/>
          </a:xfrm>
          <a:prstGeom prst="rect">
            <a:avLst/>
          </a:prstGeom>
        </p:spPr>
      </p:pic>
      <p:sp>
        <p:nvSpPr>
          <p:cNvPr id="15" name="文本框 14"/>
          <p:cNvSpPr txBox="1"/>
          <p:nvPr/>
        </p:nvSpPr>
        <p:spPr>
          <a:xfrm>
            <a:off x="6393815" y="599154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文献的详细信息</a:t>
            </a:r>
            <a:endParaRPr lang="zh-CN" altLang="en-US" sz="1600">
              <a:latin typeface="Times New Roman" panose="02020603050405020304"/>
              <a:ea typeface="宋体" panose="02010600030101010101" pitchFamily="2" charset="-122"/>
            </a:endParaRPr>
          </a:p>
        </p:txBody>
      </p:sp>
    </p:spTree>
    <p:custDataLst>
      <p:tags r:id="rId14"/>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74650"/>
            <a:ext cx="10972800" cy="609600"/>
          </a:xfrm>
        </p:spPr>
        <p:txBody>
          <a:bodyPr>
            <a:normAutofit/>
          </a:bodyPr>
          <a:p>
            <a:r>
              <a:rPr lang="en-US" altLang="zh-CN"/>
              <a:t>5.2.3 </a:t>
            </a:r>
            <a:r>
              <a:rPr lang="zh-CN" altLang="en-US"/>
              <a:t>维普中文期刊服务平台：</a:t>
            </a:r>
            <a:r>
              <a:rPr lang="en-US" altLang="zh-CN">
                <a:sym typeface="+mn-ea"/>
              </a:rPr>
              <a:t>2. </a:t>
            </a:r>
            <a:r>
              <a:rPr>
                <a:sym typeface="+mn-ea"/>
              </a:rPr>
              <a:t>检索结果</a:t>
            </a:r>
            <a:endParaRPr lang="zh-CN" altLang="en-US"/>
          </a:p>
        </p:txBody>
      </p:sp>
      <p:pic>
        <p:nvPicPr>
          <p:cNvPr id="3" name="内容占位符 2" descr="d589db05-e4a4-11f0-8506-1a9858252bd3"/>
          <p:cNvPicPr>
            <a:picLocks noChangeAspect="1"/>
          </p:cNvPicPr>
          <p:nvPr>
            <p:ph idx="16392"/>
            <p:custDataLst>
              <p:tags r:id="rId2"/>
            </p:custDataLst>
          </p:nvPr>
        </p:nvPicPr>
        <p:blipFill>
          <a:blip r:embed="rId3"/>
          <a:srcRect l="13218" r="13218"/>
          <a:stretch>
            <a:fillRect/>
          </a:stretch>
        </p:blipFill>
        <p:spPr>
          <a:xfrm>
            <a:off x="609600" y="15240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p:spPr>
      </p:pic>
      <p:sp>
        <p:nvSpPr>
          <p:cNvPr id="4" name="文本占位符 3"/>
          <p:cNvSpPr>
            <a:spLocks noGrp="1"/>
          </p:cNvSpPr>
          <p:nvPr>
            <p:ph type="body" idx="16386"/>
            <p:custDataLst>
              <p:tags r:id="rId4"/>
            </p:custDataLst>
          </p:nvPr>
        </p:nvSpPr>
        <p:spPr/>
        <p:txBody>
          <a:bodyPr>
            <a:normAutofit/>
          </a:bodyPr>
          <a:p>
            <a:r>
              <a:rPr lang="zh-CN" altLang="en-US"/>
              <a:t>文献管理与导出</a:t>
            </a:r>
            <a:endParaRPr lang="zh-CN" altLang="en-US"/>
          </a:p>
        </p:txBody>
      </p:sp>
      <p:sp>
        <p:nvSpPr>
          <p:cNvPr id="5" name="文本占位符 4"/>
          <p:cNvSpPr>
            <a:spLocks noGrp="1"/>
          </p:cNvSpPr>
          <p:nvPr>
            <p:ph type="body" idx="16387"/>
            <p:custDataLst>
              <p:tags r:id="rId5"/>
            </p:custDataLst>
          </p:nvPr>
        </p:nvSpPr>
        <p:spPr/>
        <p:txBody>
          <a:bodyPr>
            <a:normAutofit/>
          </a:bodyPr>
          <a:p>
            <a:r>
              <a:rPr lang="zh-CN" altLang="en-US"/>
              <a:t>已选文献集合支持题录导出、计量分析，格式多样，包括文本、参考文献、XML等，满足个性化需求。</a:t>
            </a:r>
            <a:endParaRPr lang="zh-CN" altLang="en-US"/>
          </a:p>
        </p:txBody>
      </p:sp>
      <p:pic>
        <p:nvPicPr>
          <p:cNvPr id="6" name="内容占位符 5" descr="d589d92b-e4a4-11f0-8506-1a9858252bd3"/>
          <p:cNvPicPr>
            <a:picLocks noChangeAspect="1"/>
          </p:cNvPicPr>
          <p:nvPr>
            <p:ph idx="16393"/>
            <p:custDataLst>
              <p:tags r:id="rId6"/>
            </p:custDataLst>
          </p:nvPr>
        </p:nvPicPr>
        <p:blipFill>
          <a:blip r:embed="rId7"/>
          <a:srcRect t="79" b="79"/>
          <a:stretch>
            <a:fillRect/>
          </a:stretch>
        </p:blipFill>
        <p:spPr>
          <a:xfrm>
            <a:off x="6248400" y="15240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p:spPr>
      </p:pic>
      <p:sp>
        <p:nvSpPr>
          <p:cNvPr id="7" name="文本占位符 6"/>
          <p:cNvSpPr>
            <a:spLocks noGrp="1"/>
          </p:cNvSpPr>
          <p:nvPr>
            <p:ph type="body" idx="16388"/>
            <p:custDataLst>
              <p:tags r:id="rId8"/>
            </p:custDataLst>
          </p:nvPr>
        </p:nvSpPr>
        <p:spPr/>
        <p:txBody>
          <a:bodyPr>
            <a:normAutofit/>
          </a:bodyPr>
          <a:p>
            <a:r>
              <a:rPr lang="zh-CN" altLang="en-US"/>
              <a:t>引用与统计分析</a:t>
            </a:r>
            <a:endParaRPr lang="zh-CN" altLang="en-US"/>
          </a:p>
        </p:txBody>
      </p:sp>
      <p:sp>
        <p:nvSpPr>
          <p:cNvPr id="8" name="文本占位符 7"/>
          <p:cNvSpPr>
            <a:spLocks noGrp="1"/>
          </p:cNvSpPr>
          <p:nvPr>
            <p:ph type="body" idx="16389"/>
            <p:custDataLst>
              <p:tags r:id="rId9"/>
            </p:custDataLst>
          </p:nvPr>
        </p:nvSpPr>
        <p:spPr/>
        <p:txBody>
          <a:bodyPr>
            <a:normAutofit/>
          </a:bodyPr>
          <a:p>
            <a:r>
              <a:rPr lang="zh-CN" altLang="en-US"/>
              <a:t>汇总分析参考文献、引证文献，统计检索结果及已选文献集合的多维度分布，辅助研究梳理。</a:t>
            </a:r>
            <a:endParaRPr lang="zh-CN" altLang="en-US"/>
          </a:p>
        </p:txBody>
      </p:sp>
      <p:pic>
        <p:nvPicPr>
          <p:cNvPr id="9" name="内容占位符 8" descr="d589d8a8-e4a4-11f0-8506-1a9858252bd3"/>
          <p:cNvPicPr>
            <a:picLocks noChangeAspect="1"/>
          </p:cNvPicPr>
          <p:nvPr>
            <p:ph idx="16394"/>
            <p:custDataLst>
              <p:tags r:id="rId10"/>
            </p:custDataLst>
          </p:nvPr>
        </p:nvPicPr>
        <p:blipFill>
          <a:blip r:embed="rId11"/>
          <a:srcRect t="79" b="79"/>
          <a:stretch>
            <a:fillRect/>
          </a:stretch>
        </p:blipFill>
        <p:spPr>
          <a:xfrm>
            <a:off x="609600" y="40386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p:spPr>
      </p:pic>
      <p:sp>
        <p:nvSpPr>
          <p:cNvPr id="10" name="文本占位符 9"/>
          <p:cNvSpPr>
            <a:spLocks noGrp="1"/>
          </p:cNvSpPr>
          <p:nvPr>
            <p:ph type="body" idx="16390"/>
            <p:custDataLst>
              <p:tags r:id="rId12"/>
            </p:custDataLst>
          </p:nvPr>
        </p:nvSpPr>
        <p:spPr/>
        <p:txBody>
          <a:bodyPr>
            <a:normAutofit/>
          </a:bodyPr>
          <a:p>
            <a:r>
              <a:rPr lang="zh-CN" altLang="en-US"/>
              <a:t>显示与全文服务</a:t>
            </a:r>
            <a:endParaRPr lang="zh-CN" altLang="en-US"/>
          </a:p>
        </p:txBody>
      </p:sp>
      <p:sp>
        <p:nvSpPr>
          <p:cNvPr id="11" name="文本占位符 10"/>
          <p:cNvSpPr>
            <a:spLocks noGrp="1"/>
          </p:cNvSpPr>
          <p:nvPr>
            <p:ph type="body" idx="16391"/>
            <p:custDataLst>
              <p:tags r:id="rId13"/>
            </p:custDataLst>
          </p:nvPr>
        </p:nvSpPr>
        <p:spPr/>
        <p:txBody>
          <a:bodyPr>
            <a:normAutofit/>
          </a:bodyPr>
          <a:p>
            <a:r>
              <a:rPr lang="zh-CN" altLang="en-US"/>
              <a:t>提供文摘、详细、列表三种视图，全文保障模式多样，包括在线阅读、PDF下载、原文传递等。</a:t>
            </a:r>
            <a:endParaRPr lang="zh-CN" altLang="en-US"/>
          </a:p>
        </p:txBody>
      </p:sp>
    </p:spTree>
    <p:custDataLst>
      <p:tags r:id="rId14"/>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2"/>
            <p:custDataLst>
              <p:tags r:id="rId1"/>
            </p:custDataLst>
          </p:nvPr>
        </p:nvSpPr>
        <p:spPr>
          <a:xfrm>
            <a:off x="608400" y="1363400"/>
            <a:ext cx="10969200" cy="4759200"/>
          </a:xfrm>
        </p:spPr>
        <p:txBody>
          <a:bodyPr/>
          <a:p>
            <a:r>
              <a:rPr lang="zh-CN" altLang="en-US"/>
              <a:t>在期刊导航检索结果中单击期刊名，进入期刊详情页即可获得与该刊相关的各种信息，如图所示。</a:t>
            </a:r>
            <a:endParaRPr lang="zh-CN" altLang="en-US"/>
          </a:p>
          <a:p>
            <a:r>
              <a:rPr lang="zh-CN" altLang="en-US"/>
              <a:t>（</a:t>
            </a:r>
            <a:r>
              <a:rPr lang="en-US" altLang="zh-CN"/>
              <a:t>1</a:t>
            </a:r>
            <a:r>
              <a:rPr lang="zh-CN" altLang="en-US"/>
              <a:t>）期刊详情</a:t>
            </a:r>
            <a:endParaRPr lang="zh-CN" altLang="en-US"/>
          </a:p>
          <a:p>
            <a:r>
              <a:rPr lang="zh-CN" altLang="en-US"/>
              <a:t>对该期刊的期刊信息，期刊简介和收录情况做了详细的叙述。</a:t>
            </a:r>
            <a:endParaRPr lang="zh-CN" altLang="en-US"/>
          </a:p>
          <a:p>
            <a:r>
              <a:rPr lang="zh-CN" altLang="en-US"/>
              <a:t>（</a:t>
            </a:r>
            <a:r>
              <a:rPr lang="en-US" altLang="zh-CN"/>
              <a:t>2</a:t>
            </a:r>
            <a:r>
              <a:rPr lang="zh-CN" altLang="en-US"/>
              <a:t>）收录汇总</a:t>
            </a:r>
            <a:endParaRPr lang="zh-CN" altLang="en-US"/>
          </a:p>
          <a:p>
            <a:r>
              <a:rPr lang="zh-CN" altLang="en-US"/>
              <a:t>收录汇总则是对本期刊的历年收录文献的期次以及每期具体收录内容做一个详细有序的显示。</a:t>
            </a:r>
            <a:endParaRPr lang="zh-CN" altLang="en-US"/>
          </a:p>
          <a:p>
            <a:r>
              <a:rPr lang="zh-CN" altLang="en-US"/>
              <a:t>（</a:t>
            </a:r>
            <a:r>
              <a:rPr lang="en-US" altLang="zh-CN"/>
              <a:t>3</a:t>
            </a:r>
            <a:r>
              <a:rPr lang="zh-CN" altLang="en-US"/>
              <a:t>）发表作品</a:t>
            </a:r>
            <a:endParaRPr lang="zh-CN" altLang="en-US"/>
          </a:p>
          <a:p>
            <a:r>
              <a:rPr lang="zh-CN" altLang="en-US"/>
              <a:t>发表作品则采用文章结果详情的页面结构，对本期刊收录的所有发表文章进行详尽的展示，可以根据搜索和聚类查看自己需求的文章。</a:t>
            </a:r>
            <a:endParaRPr lang="zh-CN" altLang="en-US"/>
          </a:p>
          <a:p>
            <a:r>
              <a:rPr lang="zh-CN" altLang="en-US"/>
              <a:t>（</a:t>
            </a:r>
            <a:r>
              <a:rPr lang="en-US" altLang="zh-CN"/>
              <a:t>4</a:t>
            </a:r>
            <a:r>
              <a:rPr lang="zh-CN" altLang="en-US"/>
              <a:t>）发文分析</a:t>
            </a:r>
            <a:endParaRPr lang="zh-CN" altLang="en-US"/>
          </a:p>
          <a:p>
            <a:r>
              <a:rPr lang="zh-CN" altLang="en-US"/>
              <a:t>完整透析出本期刊学术成果以及相关发文对象的统计，更能使整个分析数据一键导出</a:t>
            </a:r>
            <a:r>
              <a:rPr lang="en-US" altLang="zh-CN"/>
              <a:t>PDF</a:t>
            </a:r>
            <a:r>
              <a:rPr lang="zh-CN" altLang="en-US"/>
              <a:t>，供用户使用。</a:t>
            </a:r>
            <a:endParaRPr lang="zh-CN" altLang="en-US"/>
          </a:p>
          <a:p>
            <a:r>
              <a:rPr lang="zh-CN" altLang="en-US"/>
              <a:t>（</a:t>
            </a:r>
            <a:r>
              <a:rPr lang="en-US" altLang="zh-CN"/>
              <a:t>5</a:t>
            </a:r>
            <a:r>
              <a:rPr lang="zh-CN" altLang="en-US"/>
              <a:t>）评价报告</a:t>
            </a:r>
            <a:endParaRPr lang="zh-CN" altLang="en-US"/>
          </a:p>
          <a:p>
            <a:r>
              <a:rPr lang="zh-CN" altLang="en-US"/>
              <a:t>整合近十年来期刊学术评价指标的分析数据，引用期刊领域权威的学术分析指标。</a:t>
            </a:r>
            <a:endParaRPr lang="zh-CN" altLang="en-US"/>
          </a:p>
        </p:txBody>
      </p:sp>
      <p:sp>
        <p:nvSpPr>
          <p:cNvPr id="4" name="标题 3"/>
          <p:cNvSpPr>
            <a:spLocks noGrp="1"/>
          </p:cNvSpPr>
          <p:nvPr>
            <p:ph type="ctrTitle" idx="16385"/>
            <p:custDataLst>
              <p:tags r:id="rId2"/>
            </p:custDataLst>
          </p:nvPr>
        </p:nvSpPr>
        <p:spPr>
          <a:xfrm>
            <a:off x="608400" y="338525"/>
            <a:ext cx="10969200" cy="705600"/>
          </a:xfrm>
          <a:noFill/>
          <a:ln>
            <a:noFill/>
            <a:prstDash val="sysDash"/>
          </a:ln>
        </p:spPr>
        <p:txBody>
          <a:bodyPr vert="horz" wrap="square" lIns="0" tIns="0" rIns="0" bIns="0" rtlCol="0" anchor="t">
            <a:normAutofit/>
          </a:bodyPr>
          <a:p>
            <a:pPr lvl="0" algn="l">
              <a:lnSpc>
                <a:spcPct val="111000"/>
              </a:lnSpc>
            </a:pPr>
            <a:r>
              <a:rPr lang="en-US" altLang="zh-CN" spc="0">
                <a:solidFill>
                  <a:schemeClr val="tx1"/>
                </a:solidFill>
                <a:sym typeface="+mn-ea"/>
              </a:rPr>
              <a:t>5.2.3 </a:t>
            </a:r>
            <a:r>
              <a:rPr lang="en-US" altLang="zh-CN" spc="0">
                <a:solidFill>
                  <a:schemeClr val="tx1"/>
                </a:solidFill>
                <a:sym typeface="+mn-ea"/>
              </a:rPr>
              <a:t>维普中文期刊服务平台</a:t>
            </a:r>
            <a:endParaRPr lang="en-US" altLang="zh-CN" spc="0">
              <a:solidFill>
                <a:schemeClr val="tx1"/>
              </a:solidFill>
              <a:sym typeface="+mn-ea"/>
            </a:endParaRPr>
          </a:p>
        </p:txBody>
      </p:sp>
    </p:spTree>
    <p:custDataLst>
      <p:tags r:id="rId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124634" name="图片 1"/>
          <p:cNvPicPr>
            <a:picLocks noChangeAspect="1"/>
          </p:cNvPicPr>
          <p:nvPr>
            <p:ph idx="2"/>
            <p:custDataLst>
              <p:tags r:id="rId1"/>
            </p:custDataLst>
          </p:nvPr>
        </p:nvPicPr>
        <p:blipFill>
          <a:blip r:embed="rId2"/>
          <a:stretch>
            <a:fillRect/>
          </a:stretch>
        </p:blipFill>
        <p:spPr>
          <a:xfrm>
            <a:off x="1680210" y="554990"/>
            <a:ext cx="7475855" cy="5048250"/>
          </a:xfrm>
          <a:prstGeom prst="rect">
            <a:avLst/>
          </a:prstGeom>
        </p:spPr>
      </p:pic>
      <p:sp>
        <p:nvSpPr>
          <p:cNvPr id="4" name="文本框 3"/>
          <p:cNvSpPr txBox="1"/>
          <p:nvPr/>
        </p:nvSpPr>
        <p:spPr>
          <a:xfrm>
            <a:off x="2877820" y="570642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期刊详情页</a:t>
            </a:r>
            <a:endParaRPr lang="zh-CN" altLang="en-US" sz="1600">
              <a:latin typeface="Times New Roman" panose="02020603050405020304"/>
              <a:ea typeface="宋体" panose="02010600030101010101" pitchFamily="2" charset="-122"/>
            </a:endParaRPr>
          </a:p>
        </p:txBody>
      </p:sp>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ph type="title" idx="16388"/>
            <p:custDataLst>
              <p:tags r:id="rId1"/>
            </p:custDataLst>
          </p:nvPr>
        </p:nvSpPr>
        <p:spPr/>
        <p:txBody>
          <a:bodyPr>
            <a:normAutofit/>
          </a:bodyPr>
          <a:p>
            <a:r>
              <a:rPr lang="zh-CN" altLang="en-US"/>
              <a:t>国外期刊信息资源检索</a:t>
            </a:r>
            <a:endParaRPr lang="zh-CN" altLang="en-US"/>
          </a:p>
        </p:txBody>
      </p:sp>
      <p:sp>
        <p:nvSpPr>
          <p:cNvPr id="3" name="节编号"/>
          <p:cNvSpPr>
            <a:spLocks noGrp="1"/>
          </p:cNvSpPr>
          <p:nvPr>
            <p:ph type="body" idx="16389"/>
            <p:custDataLst>
              <p:tags r:id="rId2"/>
            </p:custDataLst>
          </p:nvPr>
        </p:nvSpPr>
        <p:spPr/>
        <p:txBody>
          <a:bodyPr/>
          <a:p>
            <a:r>
              <a:rPr lang="en-US" altLang="zh-CN"/>
              <a:t>5.3</a:t>
            </a:r>
            <a:endParaRPr lang="en-US" altLang="zh-CN"/>
          </a:p>
        </p:txBody>
      </p:sp>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5.3  </a:t>
            </a:r>
            <a:r>
              <a:rPr lang="zh-CN" altLang="en-US"/>
              <a:t>国外期刊信息资源检索</a:t>
            </a:r>
            <a:endParaRPr lang="zh-CN" altLang="en-US"/>
          </a:p>
        </p:txBody>
      </p:sp>
      <p:sp>
        <p:nvSpPr>
          <p:cNvPr id="3" name="装饰  1"/>
          <p:cNvSpPr>
            <a:spLocks noGrp="1"/>
          </p:cNvSpPr>
          <p:nvPr>
            <p:ph type="body" idx="16390"/>
            <p:custDataLst>
              <p:tags r:id="rId2"/>
            </p:custDataLst>
          </p:nvPr>
        </p:nvSpPr>
        <p:spPr/>
        <p:txBody>
          <a:bodyPr/>
          <a:p>
            <a:r>
              <a:rPr lang="zh-CN" altLang="en-US"/>
              <a:t> </a:t>
            </a:r>
            <a:endParaRPr lang="zh-CN" altLang="en-US"/>
          </a:p>
        </p:txBody>
      </p:sp>
      <p:pic>
        <p:nvPicPr>
          <p:cNvPr id="4" name="图片占位符 3" descr="d2ad05b4-e4a4-11f0-b21f-2e64df5d7a54"/>
          <p:cNvPicPr>
            <a:picLocks noChangeAspect="1"/>
          </p:cNvPicPr>
          <p:nvPr>
            <p:ph type="pic" idx="16391"/>
            <p:custDataLst>
              <p:tags r:id="rId3"/>
            </p:custDataLst>
          </p:nvPr>
        </p:nvPicPr>
        <p:blipFill>
          <a:blip r:embed="rId4"/>
          <a:srcRect l="1473" t="3017" b="216"/>
          <a:stretch>
            <a:fillRect/>
          </a:stretch>
        </p:blipFill>
        <p:spPr>
          <a:xfrm>
            <a:off x="6096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p:spPr>
      </p:pic>
      <p:sp>
        <p:nvSpPr>
          <p:cNvPr id="5" name="文本占位符 4"/>
          <p:cNvSpPr>
            <a:spLocks noGrp="1"/>
          </p:cNvSpPr>
          <p:nvPr>
            <p:ph type="body" idx="16386"/>
            <p:custDataLst>
              <p:tags r:id="rId5"/>
            </p:custDataLst>
          </p:nvPr>
        </p:nvSpPr>
        <p:spPr/>
        <p:txBody>
          <a:bodyPr>
            <a:normAutofit/>
          </a:bodyPr>
          <a:p>
            <a:r>
              <a:rPr lang="zh-CN" altLang="en-US"/>
              <a:t>国外期刊数据库</a:t>
            </a:r>
            <a:endParaRPr lang="zh-CN" altLang="en-US"/>
          </a:p>
        </p:txBody>
      </p:sp>
      <p:sp>
        <p:nvSpPr>
          <p:cNvPr id="6" name="文本占位符 5"/>
          <p:cNvSpPr>
            <a:spLocks noGrp="1"/>
          </p:cNvSpPr>
          <p:nvPr>
            <p:ph type="body" idx="16387"/>
            <p:custDataLst>
              <p:tags r:id="rId6"/>
            </p:custDataLst>
          </p:nvPr>
        </p:nvSpPr>
        <p:spPr/>
        <p:txBody>
          <a:bodyPr>
            <a:normAutofit/>
          </a:bodyPr>
          <a:p>
            <a:r>
              <a:rPr lang="zh-CN" altLang="en-US"/>
              <a:t>EBSCO、Web of Science、Elsevier ScienceDirect为核心,收录丰富,检索功能强大。</a:t>
            </a:r>
            <a:endParaRPr lang="zh-CN" altLang="en-US"/>
          </a:p>
        </p:txBody>
      </p:sp>
      <p:sp>
        <p:nvSpPr>
          <p:cNvPr id="7" name="装饰  5"/>
          <p:cNvSpPr>
            <a:spLocks noGrp="1"/>
          </p:cNvSpPr>
          <p:nvPr>
            <p:ph type="body" idx="16392"/>
            <p:custDataLst>
              <p:tags r:id="rId7"/>
            </p:custDataLst>
          </p:nvPr>
        </p:nvSpPr>
        <p:spPr/>
        <p:txBody>
          <a:bodyPr/>
          <a:p>
            <a:r>
              <a:rPr lang="zh-CN" altLang="en-US"/>
              <a:t> </a:t>
            </a:r>
            <a:endParaRPr lang="zh-CN" altLang="en-US"/>
          </a:p>
        </p:txBody>
      </p:sp>
      <p:pic>
        <p:nvPicPr>
          <p:cNvPr id="8" name="图片占位符 7" descr="d2ad0596-e4a4-11f0-b21f-2e64df5d7a54"/>
          <p:cNvPicPr>
            <a:picLocks noChangeAspect="1"/>
          </p:cNvPicPr>
          <p:nvPr>
            <p:ph type="pic" idx="16393"/>
            <p:custDataLst>
              <p:tags r:id="rId8"/>
            </p:custDataLst>
          </p:nvPr>
        </p:nvPicPr>
        <p:blipFill>
          <a:blip r:embed="rId9"/>
          <a:srcRect t="8571" b="8571"/>
          <a:stretch>
            <a:fillRect/>
          </a:stretch>
        </p:blipFill>
        <p:spPr>
          <a:xfrm>
            <a:off x="62484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p:spPr>
      </p:pic>
      <p:sp>
        <p:nvSpPr>
          <p:cNvPr id="9" name="文本占位符 8"/>
          <p:cNvSpPr>
            <a:spLocks noGrp="1"/>
          </p:cNvSpPr>
          <p:nvPr>
            <p:ph type="body" idx="16388"/>
            <p:custDataLst>
              <p:tags r:id="rId10"/>
            </p:custDataLst>
          </p:nvPr>
        </p:nvSpPr>
        <p:spPr/>
        <p:txBody>
          <a:bodyPr>
            <a:normAutofit/>
          </a:bodyPr>
          <a:p>
            <a:r>
              <a:rPr lang="zh-CN" altLang="en-US"/>
              <a:t>学术文献获取</a:t>
            </a:r>
            <a:endParaRPr lang="zh-CN" altLang="en-US"/>
          </a:p>
        </p:txBody>
      </p:sp>
      <p:sp>
        <p:nvSpPr>
          <p:cNvPr id="10" name="文本占位符 9"/>
          <p:cNvSpPr>
            <a:spLocks noGrp="1"/>
          </p:cNvSpPr>
          <p:nvPr>
            <p:ph type="body" idx="16389"/>
            <p:custDataLst>
              <p:tags r:id="rId11"/>
            </p:custDataLst>
          </p:nvPr>
        </p:nvSpPr>
        <p:spPr/>
        <p:txBody>
          <a:bodyPr>
            <a:normAutofit/>
          </a:bodyPr>
          <a:p>
            <a:r>
              <a:rPr lang="zh-CN" altLang="en-US"/>
              <a:t>掌握使用方法,获取国际前沿研究成果,关注学术动态。</a:t>
            </a:r>
            <a:endParaRPr lang="zh-CN" altLang="en-US"/>
          </a:p>
        </p:txBody>
      </p:sp>
    </p:spTree>
    <p:custDataLst>
      <p:tags r:id="rId12"/>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5.3.1 </a:t>
            </a:r>
            <a:r>
              <a:rPr lang="zh-CN" altLang="en-US"/>
              <a:t>EBSCO数据库</a:t>
            </a:r>
            <a:endParaRPr lang="zh-CN" altLang="en-US"/>
          </a:p>
        </p:txBody>
      </p:sp>
      <p:sp>
        <p:nvSpPr>
          <p:cNvPr id="4" name="文本占位符 3"/>
          <p:cNvSpPr>
            <a:spLocks noGrp="1"/>
          </p:cNvSpPr>
          <p:nvPr>
            <p:ph type="body" idx="16386"/>
            <p:custDataLst>
              <p:tags r:id="rId2"/>
            </p:custDataLst>
          </p:nvPr>
        </p:nvSpPr>
        <p:spPr/>
        <p:txBody>
          <a:bodyPr>
            <a:normAutofit/>
          </a:bodyPr>
          <a:p>
            <a:r>
              <a:rPr lang="zh-CN" altLang="en-US"/>
              <a:t>EBSCO数据库特点</a:t>
            </a:r>
            <a:endParaRPr lang="zh-CN" altLang="en-US"/>
          </a:p>
        </p:txBody>
      </p:sp>
      <p:sp>
        <p:nvSpPr>
          <p:cNvPr id="5" name="文本占位符 4"/>
          <p:cNvSpPr>
            <a:spLocks noGrp="1"/>
          </p:cNvSpPr>
          <p:nvPr>
            <p:ph type="body" idx="16387"/>
            <p:custDataLst>
              <p:tags r:id="rId3"/>
            </p:custDataLst>
          </p:nvPr>
        </p:nvSpPr>
        <p:spPr/>
        <p:txBody>
          <a:bodyPr>
            <a:normAutofit/>
          </a:bodyPr>
          <a:p>
            <a:r>
              <a:rPr lang="zh-CN" altLang="en-US"/>
              <a:t>全球领先平台，提供多学科文献，含全文资源及文摘索引，覆盖广泛学术领域。</a:t>
            </a:r>
            <a:endParaRPr lang="zh-CN" altLang="en-US"/>
          </a:p>
        </p:txBody>
      </p:sp>
      <p:sp>
        <p:nvSpPr>
          <p:cNvPr id="6" name="文本占位符 5"/>
          <p:cNvSpPr>
            <a:spLocks noGrp="1"/>
          </p:cNvSpPr>
          <p:nvPr>
            <p:ph type="body" idx="16388"/>
            <p:custDataLst>
              <p:tags r:id="rId4"/>
            </p:custDataLst>
          </p:nvPr>
        </p:nvSpPr>
        <p:spPr/>
        <p:txBody>
          <a:bodyPr>
            <a:normAutofit/>
          </a:bodyPr>
          <a:p>
            <a:r>
              <a:rPr lang="zh-CN" altLang="en-US"/>
              <a:t>知名子库介绍</a:t>
            </a:r>
            <a:endParaRPr lang="zh-CN" altLang="en-US"/>
          </a:p>
        </p:txBody>
      </p:sp>
      <p:sp>
        <p:nvSpPr>
          <p:cNvPr id="7" name="文本占位符 6"/>
          <p:cNvSpPr>
            <a:spLocks noGrp="1"/>
          </p:cNvSpPr>
          <p:nvPr>
            <p:ph type="body" idx="16389"/>
            <p:custDataLst>
              <p:tags r:id="rId5"/>
            </p:custDataLst>
          </p:nvPr>
        </p:nvSpPr>
        <p:spPr/>
        <p:txBody>
          <a:bodyPr>
            <a:normAutofit/>
          </a:bodyPr>
          <a:p>
            <a:r>
              <a:rPr lang="zh-CN" altLang="en-US"/>
              <a:t>包含Academic Search Premier、Business Source Premier、MEDLINE等，针对性强，资源覆盖深。</a:t>
            </a:r>
            <a:endParaRPr lang="zh-CN" altLang="en-US"/>
          </a:p>
        </p:txBody>
      </p:sp>
    </p:spTree>
    <p:custDataLst>
      <p:tags r:id="rId6"/>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260985" y="533400"/>
            <a:ext cx="4063365" cy="1219200"/>
          </a:xfrm>
        </p:spPr>
        <p:txBody>
          <a:bodyPr>
            <a:normAutofit/>
          </a:bodyPr>
          <a:p>
            <a:r>
              <a:rPr lang="en-US" altLang="zh-CN" sz="3300"/>
              <a:t>5.3.1 </a:t>
            </a:r>
            <a:r>
              <a:rPr lang="zh-CN" altLang="en-US" sz="3300"/>
              <a:t>EBSCO数据库</a:t>
            </a:r>
            <a:endParaRPr lang="zh-CN" altLang="en-US" sz="3300"/>
          </a:p>
        </p:txBody>
      </p:sp>
      <p:sp>
        <p:nvSpPr>
          <p:cNvPr id="3" name="文本占位符 2"/>
          <p:cNvSpPr>
            <a:spLocks noGrp="1"/>
          </p:cNvSpPr>
          <p:nvPr>
            <p:ph type="body" idx="16386"/>
            <p:custDataLst>
              <p:tags r:id="rId2"/>
            </p:custDataLst>
          </p:nvPr>
        </p:nvSpPr>
        <p:spPr/>
        <p:txBody>
          <a:bodyPr>
            <a:normAutofit/>
          </a:bodyPr>
          <a:p>
            <a:r>
              <a:rPr lang="zh-CN" altLang="en-US"/>
              <a:t>（</a:t>
            </a:r>
            <a:r>
              <a:rPr lang="en-US" altLang="zh-CN"/>
              <a:t>1</a:t>
            </a:r>
            <a:r>
              <a:rPr lang="zh-CN" altLang="en-US"/>
              <a:t>）</a:t>
            </a:r>
            <a:r>
              <a:rPr lang="zh-CN" altLang="en-US"/>
              <a:t>Academic Source Premier（综合学术）</a:t>
            </a:r>
            <a:endParaRPr lang="zh-CN" altLang="en-US"/>
          </a:p>
        </p:txBody>
      </p:sp>
      <p:pic>
        <p:nvPicPr>
          <p:cNvPr id="4" name="图片占位符 3" descr="d2cc2c11-e4a4-11f0-8506-1a9858252bd3"/>
          <p:cNvPicPr>
            <a:picLocks noChangeAspect="1"/>
          </p:cNvPicPr>
          <p:nvPr>
            <p:ph type="pic" idx="16391"/>
            <p:custDataLst>
              <p:tags r:id="rId3"/>
            </p:custDataLst>
          </p:nvPr>
        </p:nvPicPr>
        <p:blipFill>
          <a:blip r:embed="rId4"/>
          <a:srcRect l="5972" r="25139" b="402"/>
          <a:stretch>
            <a:fillRect/>
          </a:stretch>
        </p:blipFill>
        <p:spPr>
          <a:xfrm>
            <a:off x="4648200" y="558800"/>
            <a:ext cx="3162300" cy="3048000"/>
          </a:xfrm>
          <a:custGeom>
            <a:avLst/>
            <a:gdLst>
              <a:gd name="connisteX0" fmla="*/ 0 w 3162300"/>
              <a:gd name="connsiteY0" fmla="*/ 203200 h 3048000"/>
              <a:gd name="connisteX1" fmla="*/ 203200 w 3162300"/>
              <a:gd name="connsiteY1" fmla="*/ 0 h 3048000"/>
              <a:gd name="connisteX2" fmla="*/ 2959100 w 3162300"/>
              <a:gd name="connsiteY2" fmla="*/ 0 h 3048000"/>
              <a:gd name="connisteX3" fmla="*/ 3162300 w 3162300"/>
              <a:gd name="connsiteY3" fmla="*/ 203200 h 3048000"/>
              <a:gd name="connisteX4" fmla="*/ 3162300 w 3162300"/>
              <a:gd name="connsiteY4" fmla="*/ 2844800 h 3048000"/>
              <a:gd name="connisteX5" fmla="*/ 2959100 w 3162300"/>
              <a:gd name="connsiteY5" fmla="*/ 3048000 h 3048000"/>
              <a:gd name="connisteX6" fmla="*/ 203200 w 3162300"/>
              <a:gd name="connsiteY6" fmla="*/ 3048000 h 3048000"/>
              <a:gd name="connisteX7" fmla="*/ 0 w 3162300"/>
              <a:gd name="connsiteY7" fmla="*/ 2844800 h 3048000"/>
              <a:gd name="connisteX8" fmla="*/ 0 w 3162300"/>
              <a:gd name="connsiteY8" fmla="*/ 203200 h 304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162300" h="3048000">
                <a:moveTo>
                  <a:pt x="0" y="203200"/>
                </a:moveTo>
                <a:cubicBezTo>
                  <a:pt x="0" y="90976"/>
                  <a:pt x="90976" y="0"/>
                  <a:pt x="203200" y="0"/>
                </a:cubicBezTo>
                <a:lnTo>
                  <a:pt x="2959100" y="0"/>
                </a:lnTo>
                <a:cubicBezTo>
                  <a:pt x="3071324" y="0"/>
                  <a:pt x="3162300" y="90976"/>
                  <a:pt x="3162300" y="203200"/>
                </a:cubicBezTo>
                <a:lnTo>
                  <a:pt x="3162300" y="2844800"/>
                </a:lnTo>
                <a:cubicBezTo>
                  <a:pt x="3162300" y="2957024"/>
                  <a:pt x="3071324" y="3048000"/>
                  <a:pt x="2959100" y="3048000"/>
                </a:cubicBezTo>
                <a:lnTo>
                  <a:pt x="203200" y="3048000"/>
                </a:lnTo>
                <a:cubicBezTo>
                  <a:pt x="90976" y="3048000"/>
                  <a:pt x="0" y="2957024"/>
                  <a:pt x="0" y="2844800"/>
                </a:cubicBezTo>
                <a:lnTo>
                  <a:pt x="0" y="203200"/>
                </a:lnTo>
                <a:close/>
              </a:path>
            </a:pathLst>
          </a:custGeom>
        </p:spPr>
      </p:pic>
      <p:sp>
        <p:nvSpPr>
          <p:cNvPr id="5" name="文本占位符 4"/>
          <p:cNvSpPr>
            <a:spLocks noGrp="1"/>
          </p:cNvSpPr>
          <p:nvPr>
            <p:ph type="body" idx="16387"/>
            <p:custDataLst>
              <p:tags r:id="rId5"/>
            </p:custDataLst>
          </p:nvPr>
        </p:nvSpPr>
        <p:spPr/>
        <p:txBody>
          <a:bodyPr>
            <a:normAutofit/>
          </a:bodyPr>
          <a:p>
            <a:r>
              <a:rPr lang="zh-CN" altLang="en-US"/>
              <a:t>EBSCO数据库特点</a:t>
            </a:r>
            <a:endParaRPr lang="zh-CN" altLang="en-US"/>
          </a:p>
        </p:txBody>
      </p:sp>
      <p:sp>
        <p:nvSpPr>
          <p:cNvPr id="6" name="文本占位符 5"/>
          <p:cNvSpPr>
            <a:spLocks noGrp="1"/>
          </p:cNvSpPr>
          <p:nvPr>
            <p:ph type="body" idx="16388"/>
            <p:custDataLst>
              <p:tags r:id="rId6"/>
            </p:custDataLst>
          </p:nvPr>
        </p:nvSpPr>
        <p:spPr/>
        <p:txBody>
          <a:bodyPr>
            <a:normAutofit/>
          </a:bodyPr>
          <a:p>
            <a:r>
              <a:rPr lang="zh-CN" altLang="en-US"/>
              <a:t>全球最大多学科学术期刊全文数据库，覆盖广泛学科，收录约4,600种同行评议期刊，近3,900种提供全文，最早回溯至1975年。</a:t>
            </a:r>
            <a:endParaRPr lang="zh-CN" altLang="en-US"/>
          </a:p>
        </p:txBody>
      </p:sp>
      <p:pic>
        <p:nvPicPr>
          <p:cNvPr id="7" name="图片占位符 6" descr="d2cc2a92-e4a4-11f0-8506-1a9858252bd3"/>
          <p:cNvPicPr>
            <a:picLocks noChangeAspect="1"/>
          </p:cNvPicPr>
          <p:nvPr>
            <p:ph type="pic" idx="16392"/>
            <p:custDataLst>
              <p:tags r:id="rId7"/>
            </p:custDataLst>
          </p:nvPr>
        </p:nvPicPr>
        <p:blipFill>
          <a:blip r:embed="rId8"/>
          <a:srcRect t="1807" b="1807"/>
          <a:stretch>
            <a:fillRect/>
          </a:stretch>
        </p:blipFill>
        <p:spPr>
          <a:xfrm>
            <a:off x="8420100" y="558800"/>
            <a:ext cx="3162300" cy="3048000"/>
          </a:xfrm>
          <a:custGeom>
            <a:avLst/>
            <a:gdLst>
              <a:gd name="connisteX0" fmla="*/ 0 w 3162300"/>
              <a:gd name="connsiteY0" fmla="*/ 203200 h 3048000"/>
              <a:gd name="connisteX1" fmla="*/ 203200 w 3162300"/>
              <a:gd name="connsiteY1" fmla="*/ 0 h 3048000"/>
              <a:gd name="connisteX2" fmla="*/ 2959100 w 3162300"/>
              <a:gd name="connsiteY2" fmla="*/ 0 h 3048000"/>
              <a:gd name="connisteX3" fmla="*/ 3162300 w 3162300"/>
              <a:gd name="connsiteY3" fmla="*/ 203200 h 3048000"/>
              <a:gd name="connisteX4" fmla="*/ 3162300 w 3162300"/>
              <a:gd name="connsiteY4" fmla="*/ 2844800 h 3048000"/>
              <a:gd name="connisteX5" fmla="*/ 2959100 w 3162300"/>
              <a:gd name="connsiteY5" fmla="*/ 3048000 h 3048000"/>
              <a:gd name="connisteX6" fmla="*/ 203200 w 3162300"/>
              <a:gd name="connsiteY6" fmla="*/ 3048000 h 3048000"/>
              <a:gd name="connisteX7" fmla="*/ 0 w 3162300"/>
              <a:gd name="connsiteY7" fmla="*/ 2844800 h 3048000"/>
              <a:gd name="connisteX8" fmla="*/ 0 w 3162300"/>
              <a:gd name="connsiteY8" fmla="*/ 203200 h 304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162300" h="3048000">
                <a:moveTo>
                  <a:pt x="0" y="203200"/>
                </a:moveTo>
                <a:cubicBezTo>
                  <a:pt x="0" y="90976"/>
                  <a:pt x="90976" y="0"/>
                  <a:pt x="203200" y="0"/>
                </a:cubicBezTo>
                <a:lnTo>
                  <a:pt x="2959100" y="0"/>
                </a:lnTo>
                <a:cubicBezTo>
                  <a:pt x="3071324" y="0"/>
                  <a:pt x="3162300" y="90976"/>
                  <a:pt x="3162300" y="203200"/>
                </a:cubicBezTo>
                <a:lnTo>
                  <a:pt x="3162300" y="2844800"/>
                </a:lnTo>
                <a:cubicBezTo>
                  <a:pt x="3162300" y="2957024"/>
                  <a:pt x="3071324" y="3048000"/>
                  <a:pt x="2959100" y="3048000"/>
                </a:cubicBezTo>
                <a:lnTo>
                  <a:pt x="203200" y="3048000"/>
                </a:lnTo>
                <a:cubicBezTo>
                  <a:pt x="90976" y="3048000"/>
                  <a:pt x="0" y="2957024"/>
                  <a:pt x="0" y="2844800"/>
                </a:cubicBezTo>
                <a:lnTo>
                  <a:pt x="0" y="203200"/>
                </a:lnTo>
                <a:close/>
              </a:path>
            </a:pathLst>
          </a:custGeom>
        </p:spPr>
      </p:pic>
      <p:sp>
        <p:nvSpPr>
          <p:cNvPr id="8" name="文本占位符 7"/>
          <p:cNvSpPr>
            <a:spLocks noGrp="1"/>
          </p:cNvSpPr>
          <p:nvPr>
            <p:ph type="body" idx="16389"/>
            <p:custDataLst>
              <p:tags r:id="rId9"/>
            </p:custDataLst>
          </p:nvPr>
        </p:nvSpPr>
        <p:spPr/>
        <p:txBody>
          <a:bodyPr>
            <a:normAutofit/>
          </a:bodyPr>
          <a:p>
            <a:r>
              <a:rPr lang="zh-CN" altLang="en-US"/>
              <a:t>EBSCO数据库内容</a:t>
            </a:r>
            <a:endParaRPr lang="zh-CN" altLang="en-US"/>
          </a:p>
        </p:txBody>
      </p:sp>
      <p:sp>
        <p:nvSpPr>
          <p:cNvPr id="9" name="文本占位符 8"/>
          <p:cNvSpPr>
            <a:spLocks noGrp="1"/>
          </p:cNvSpPr>
          <p:nvPr>
            <p:ph type="body" idx="16390"/>
            <p:custDataLst>
              <p:tags r:id="rId10"/>
            </p:custDataLst>
          </p:nvPr>
        </p:nvSpPr>
        <p:spPr/>
        <p:txBody>
          <a:bodyPr>
            <a:normAutofit/>
          </a:bodyPr>
          <a:p>
            <a:r>
              <a:rPr lang="zh-CN" altLang="en-US"/>
              <a:t>除期刊论文，还收录会议论文、研究报告等，多为核心期刊，确保学术价值，PDF格式保留原版式，非全文文献提供详细文摘。</a:t>
            </a:r>
            <a:endParaRPr lang="zh-CN" altLang="en-US"/>
          </a:p>
        </p:txBody>
      </p:sp>
    </p:spTree>
    <p:custDataLst>
      <p:tags r:id="rId1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25120" y="263525"/>
            <a:ext cx="5770880" cy="660400"/>
          </a:xfrm>
        </p:spPr>
        <p:txBody>
          <a:bodyPr>
            <a:normAutofit/>
          </a:bodyPr>
          <a:p>
            <a:r>
              <a:rPr lang="en-US" altLang="zh-CN" sz="3000"/>
              <a:t>5.3.1 </a:t>
            </a:r>
            <a:r>
              <a:rPr lang="zh-CN" altLang="en-US" sz="3000"/>
              <a:t>EBSCO数据库</a:t>
            </a:r>
            <a:endParaRPr lang="zh-CN" altLang="en-US" sz="3000"/>
          </a:p>
        </p:txBody>
      </p:sp>
      <p:sp>
        <p:nvSpPr>
          <p:cNvPr id="3" name="文本占位符 2"/>
          <p:cNvSpPr>
            <a:spLocks noGrp="1"/>
          </p:cNvSpPr>
          <p:nvPr>
            <p:ph type="body" idx="16386"/>
            <p:custDataLst>
              <p:tags r:id="rId2"/>
            </p:custDataLst>
          </p:nvPr>
        </p:nvSpPr>
        <p:spPr/>
        <p:txBody>
          <a:bodyPr>
            <a:normAutofit/>
          </a:bodyPr>
          <a:p>
            <a:r>
              <a:rPr lang="zh-CN" altLang="en-US"/>
              <a:t>（</a:t>
            </a:r>
            <a:r>
              <a:rPr lang="en-US" altLang="zh-CN"/>
              <a:t>2</a:t>
            </a:r>
            <a:r>
              <a:rPr lang="zh-CN" altLang="en-US"/>
              <a:t>）</a:t>
            </a:r>
            <a:r>
              <a:rPr lang="zh-CN" altLang="en-US"/>
              <a:t>Business Source Premier（商业管理）</a:t>
            </a:r>
            <a:endParaRPr lang="zh-CN" altLang="en-US"/>
          </a:p>
        </p:txBody>
      </p:sp>
      <p:sp>
        <p:nvSpPr>
          <p:cNvPr id="4" name="装饰  2"/>
          <p:cNvSpPr>
            <a:spLocks noGrp="1"/>
          </p:cNvSpPr>
          <p:nvPr>
            <p:ph type="body" idx="16393"/>
            <p:custDataLst>
              <p:tags r:id="rId3"/>
            </p:custDataLst>
          </p:nvPr>
        </p:nvSpPr>
        <p:spPr>
          <a:xfrm>
            <a:off x="3581400" y="1196340"/>
            <a:ext cx="8001000" cy="5052060"/>
          </a:xfrm>
        </p:spPr>
        <p:txBody>
          <a:bodyPr/>
          <a:p>
            <a:r>
              <a:rPr lang="zh-CN" altLang="en-US"/>
              <a:t> </a:t>
            </a:r>
            <a:endParaRPr lang="zh-CN" altLang="en-US"/>
          </a:p>
        </p:txBody>
      </p:sp>
      <p:pic>
        <p:nvPicPr>
          <p:cNvPr id="15" name="图片占位符 14"/>
          <p:cNvPicPr/>
          <p:nvPr>
            <p:ph type="pic" idx="16394"/>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4373245" y="1498600"/>
            <a:ext cx="1219200" cy="1219200"/>
          </a:xfrm>
          <a:prstGeom prst="rect">
            <a:avLst/>
          </a:prstGeom>
        </p:spPr>
      </p:pic>
      <p:sp>
        <p:nvSpPr>
          <p:cNvPr id="6" name="文本占位符 5"/>
          <p:cNvSpPr>
            <a:spLocks noGrp="1"/>
          </p:cNvSpPr>
          <p:nvPr>
            <p:ph type="body" idx="16387"/>
            <p:custDataLst>
              <p:tags r:id="rId7"/>
            </p:custDataLst>
          </p:nvPr>
        </p:nvSpPr>
        <p:spPr/>
        <p:txBody>
          <a:bodyPr>
            <a:normAutofit fontScale="70000"/>
          </a:bodyPr>
          <a:p>
            <a:r>
              <a:rPr lang="zh-CN" altLang="en-US"/>
              <a:t>EBSCO数据库特点</a:t>
            </a:r>
            <a:endParaRPr lang="zh-CN" altLang="en-US"/>
          </a:p>
        </p:txBody>
      </p:sp>
      <p:sp>
        <p:nvSpPr>
          <p:cNvPr id="7" name="文本占位符 6"/>
          <p:cNvSpPr>
            <a:spLocks noGrp="1"/>
          </p:cNvSpPr>
          <p:nvPr>
            <p:ph type="body" idx="16388"/>
            <p:custDataLst>
              <p:tags r:id="rId8"/>
            </p:custDataLst>
          </p:nvPr>
        </p:nvSpPr>
        <p:spPr/>
        <p:txBody>
          <a:bodyPr>
            <a:normAutofit/>
          </a:bodyPr>
          <a:p>
            <a:r>
              <a:rPr lang="zh-CN" altLang="en-US"/>
              <a:t>专为商学院设计，全球最大全文商业数据库，收录2300多种同行评议期刊，含1100多种全文期刊，资源追溯至1886年。</a:t>
            </a:r>
            <a:endParaRPr lang="zh-CN" altLang="en-US"/>
          </a:p>
        </p:txBody>
      </p:sp>
      <p:pic>
        <p:nvPicPr>
          <p:cNvPr id="16" name="图片占位符 15"/>
          <p:cNvPicPr/>
          <p:nvPr>
            <p:ph type="pic" idx="16395"/>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972300" y="1498600"/>
            <a:ext cx="1219200" cy="1219200"/>
          </a:xfrm>
          <a:prstGeom prst="rect">
            <a:avLst/>
          </a:prstGeom>
        </p:spPr>
      </p:pic>
      <p:sp>
        <p:nvSpPr>
          <p:cNvPr id="9" name="文本占位符 8"/>
          <p:cNvSpPr>
            <a:spLocks noGrp="1"/>
          </p:cNvSpPr>
          <p:nvPr>
            <p:ph type="body" idx="16389"/>
            <p:custDataLst>
              <p:tags r:id="rId12"/>
            </p:custDataLst>
          </p:nvPr>
        </p:nvSpPr>
        <p:spPr/>
        <p:txBody>
          <a:bodyPr>
            <a:normAutofit/>
          </a:bodyPr>
          <a:p>
            <a:r>
              <a:rPr lang="zh-CN" altLang="en-US" sz="1700"/>
              <a:t>收录内容详情</a:t>
            </a:r>
            <a:endParaRPr lang="zh-CN" altLang="en-US" sz="1700"/>
          </a:p>
        </p:txBody>
      </p:sp>
      <p:sp>
        <p:nvSpPr>
          <p:cNvPr id="10" name="文本占位符 9"/>
          <p:cNvSpPr>
            <a:spLocks noGrp="1"/>
          </p:cNvSpPr>
          <p:nvPr>
            <p:ph type="body" idx="16390"/>
            <p:custDataLst>
              <p:tags r:id="rId13"/>
            </p:custDataLst>
          </p:nvPr>
        </p:nvSpPr>
        <p:spPr/>
        <p:txBody>
          <a:bodyPr>
            <a:normAutofit lnSpcReduction="10000"/>
          </a:bodyPr>
          <a:p>
            <a:r>
              <a:rPr lang="zh-CN" altLang="en-US"/>
              <a:t>包含商业杂志、国家报告、行业报告、公司信息、市场研究等，如哈佛商业评论、经济学家、福布斯，及学术研究期刊。</a:t>
            </a:r>
            <a:endParaRPr lang="zh-CN" altLang="en-US"/>
          </a:p>
        </p:txBody>
      </p:sp>
      <p:pic>
        <p:nvPicPr>
          <p:cNvPr id="14" name="图片占位符 13"/>
          <p:cNvPicPr/>
          <p:nvPr>
            <p:ph type="pic" idx="16396"/>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9571355" y="1498600"/>
            <a:ext cx="1219200" cy="1219200"/>
          </a:xfrm>
          <a:prstGeom prst="rect">
            <a:avLst/>
          </a:prstGeom>
        </p:spPr>
      </p:pic>
      <p:sp>
        <p:nvSpPr>
          <p:cNvPr id="12" name="文本占位符 11"/>
          <p:cNvSpPr>
            <a:spLocks noGrp="1"/>
          </p:cNvSpPr>
          <p:nvPr>
            <p:ph type="body" idx="16391"/>
            <p:custDataLst>
              <p:tags r:id="rId17"/>
            </p:custDataLst>
          </p:nvPr>
        </p:nvSpPr>
        <p:spPr/>
        <p:txBody>
          <a:bodyPr>
            <a:normAutofit/>
          </a:bodyPr>
          <a:p>
            <a:r>
              <a:rPr lang="zh-CN" altLang="en-US" sz="1700"/>
              <a:t>数据库实用性</a:t>
            </a:r>
            <a:endParaRPr lang="zh-CN" altLang="en-US" sz="1700"/>
          </a:p>
        </p:txBody>
      </p:sp>
      <p:sp>
        <p:nvSpPr>
          <p:cNvPr id="13" name="文本占位符 12"/>
          <p:cNvSpPr>
            <a:spLocks noGrp="1"/>
          </p:cNvSpPr>
          <p:nvPr>
            <p:ph type="body" idx="16392"/>
            <p:custDataLst>
              <p:tags r:id="rId18"/>
            </p:custDataLst>
          </p:nvPr>
        </p:nvSpPr>
        <p:spPr/>
        <p:txBody>
          <a:bodyPr>
            <a:normAutofit/>
          </a:bodyPr>
          <a:p>
            <a:r>
              <a:rPr lang="zh-CN" altLang="en-US"/>
              <a:t>提供上市公司信息、SWOT分析、国家经济报告，每日更新，确保最新商业信息，持续优化用户体验。</a:t>
            </a:r>
            <a:endParaRPr lang="zh-CN" altLang="en-US"/>
          </a:p>
        </p:txBody>
      </p:sp>
    </p:spTree>
    <p:custDataLst>
      <p:tags r:id="rId19"/>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ph type="title" idx="16388"/>
            <p:custDataLst>
              <p:tags r:id="rId1"/>
            </p:custDataLst>
          </p:nvPr>
        </p:nvSpPr>
        <p:spPr/>
        <p:txBody>
          <a:bodyPr>
            <a:normAutofit/>
          </a:bodyPr>
          <a:p>
            <a:r>
              <a:rPr lang="zh-CN" altLang="en-US"/>
              <a:t>期刊概述</a:t>
            </a:r>
            <a:endParaRPr lang="zh-CN" altLang="en-US"/>
          </a:p>
        </p:txBody>
      </p:sp>
      <p:sp>
        <p:nvSpPr>
          <p:cNvPr id="3" name="节编号"/>
          <p:cNvSpPr>
            <a:spLocks noGrp="1"/>
          </p:cNvSpPr>
          <p:nvPr>
            <p:ph type="body" idx="16389"/>
            <p:custDataLst>
              <p:tags r:id="rId2"/>
            </p:custDataLst>
          </p:nvPr>
        </p:nvSpPr>
        <p:spPr/>
        <p:txBody>
          <a:bodyPr/>
          <a:p>
            <a:r>
              <a:rPr lang="en-US" altLang="zh-CN"/>
              <a:t>5.1</a:t>
            </a:r>
            <a:endParaRPr lang="en-US" altLang="zh-CN"/>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533400"/>
            <a:ext cx="4469765" cy="838200"/>
          </a:xfrm>
        </p:spPr>
        <p:txBody>
          <a:bodyPr>
            <a:normAutofit/>
          </a:bodyPr>
          <a:p>
            <a:r>
              <a:rPr lang="en-US" altLang="zh-CN" sz="3000"/>
              <a:t>5.3.1 </a:t>
            </a:r>
            <a:r>
              <a:rPr lang="zh-CN" altLang="en-US" sz="3000"/>
              <a:t>EBSCO数据库</a:t>
            </a:r>
            <a:endParaRPr lang="zh-CN" altLang="en-US" sz="3000"/>
          </a:p>
        </p:txBody>
      </p:sp>
      <p:sp>
        <p:nvSpPr>
          <p:cNvPr id="3" name="文本占位符 2"/>
          <p:cNvSpPr>
            <a:spLocks noGrp="1"/>
          </p:cNvSpPr>
          <p:nvPr>
            <p:ph type="body" idx="16386"/>
            <p:custDataLst>
              <p:tags r:id="rId2"/>
            </p:custDataLst>
          </p:nvPr>
        </p:nvSpPr>
        <p:spPr>
          <a:xfrm>
            <a:off x="609600" y="1752600"/>
            <a:ext cx="2362200" cy="590550"/>
          </a:xfrm>
        </p:spPr>
        <p:txBody>
          <a:bodyPr>
            <a:normAutofit/>
          </a:bodyPr>
          <a:p>
            <a:r>
              <a:rPr lang="zh-CN" altLang="en-US"/>
              <a:t>（</a:t>
            </a:r>
            <a:r>
              <a:rPr lang="en-US" altLang="zh-CN"/>
              <a:t>3</a:t>
            </a:r>
            <a:r>
              <a:rPr lang="zh-CN" altLang="en-US"/>
              <a:t>）</a:t>
            </a:r>
            <a:r>
              <a:rPr lang="zh-CN" altLang="en-US"/>
              <a:t>MEDLINE（医学）</a:t>
            </a:r>
            <a:endParaRPr lang="zh-CN" altLang="en-US"/>
          </a:p>
        </p:txBody>
      </p:sp>
      <p:sp>
        <p:nvSpPr>
          <p:cNvPr id="5" name="装饰  3"/>
          <p:cNvSpPr>
            <a:spLocks noGrp="1"/>
          </p:cNvSpPr>
          <p:nvPr>
            <p:ph type="body" idx="16394"/>
            <p:custDataLst>
              <p:tags r:id="rId3"/>
            </p:custDataLst>
          </p:nvPr>
        </p:nvSpPr>
        <p:spPr/>
        <p:txBody>
          <a:bodyPr/>
          <a:p>
            <a:r>
              <a:rPr lang="zh-CN" altLang="en-US"/>
              <a:t> </a:t>
            </a:r>
            <a:endParaRPr lang="zh-CN" altLang="en-US"/>
          </a:p>
        </p:txBody>
      </p:sp>
      <p:sp>
        <p:nvSpPr>
          <p:cNvPr id="6" name="装饰  4"/>
          <p:cNvSpPr>
            <a:spLocks noGrp="1"/>
          </p:cNvSpPr>
          <p:nvPr>
            <p:ph type="body" idx="16395"/>
            <p:custDataLst>
              <p:tags r:id="rId4"/>
            </p:custDataLst>
          </p:nvPr>
        </p:nvSpPr>
        <p:spPr/>
        <p:txBody>
          <a:bodyPr/>
          <a:p>
            <a:r>
              <a:rPr lang="zh-CN" altLang="en-US"/>
              <a:t> </a:t>
            </a:r>
            <a:endParaRPr lang="zh-CN" altLang="en-US"/>
          </a:p>
        </p:txBody>
      </p:sp>
      <p:sp>
        <p:nvSpPr>
          <p:cNvPr id="7" name="文本占位符 6"/>
          <p:cNvSpPr>
            <a:spLocks noGrp="1"/>
          </p:cNvSpPr>
          <p:nvPr>
            <p:ph type="body" idx="16389"/>
            <p:custDataLst>
              <p:tags r:id="rId5"/>
            </p:custDataLst>
          </p:nvPr>
        </p:nvSpPr>
        <p:spPr/>
        <p:txBody>
          <a:bodyPr/>
          <a:p>
            <a:r>
              <a:rPr lang="zh-CN" altLang="en-US"/>
              <a:t>01</a:t>
            </a:r>
            <a:endParaRPr lang="zh-CN" altLang="en-US"/>
          </a:p>
        </p:txBody>
      </p:sp>
      <p:sp>
        <p:nvSpPr>
          <p:cNvPr id="8" name="文本占位符 7"/>
          <p:cNvSpPr>
            <a:spLocks noGrp="1"/>
          </p:cNvSpPr>
          <p:nvPr>
            <p:ph type="body" idx="16387"/>
            <p:custDataLst>
              <p:tags r:id="rId6"/>
            </p:custDataLst>
          </p:nvPr>
        </p:nvSpPr>
        <p:spPr/>
        <p:txBody>
          <a:bodyPr>
            <a:normAutofit/>
          </a:bodyPr>
          <a:p>
            <a:r>
              <a:rPr lang="zh-CN" altLang="en-US"/>
              <a:t>MEDLINE数据库特点</a:t>
            </a:r>
            <a:endParaRPr lang="zh-CN" altLang="en-US"/>
          </a:p>
        </p:txBody>
      </p:sp>
      <p:sp>
        <p:nvSpPr>
          <p:cNvPr id="9" name="文本占位符 8"/>
          <p:cNvSpPr>
            <a:spLocks noGrp="1"/>
          </p:cNvSpPr>
          <p:nvPr>
            <p:ph type="body" idx="16388"/>
            <p:custDataLst>
              <p:tags r:id="rId7"/>
            </p:custDataLst>
          </p:nvPr>
        </p:nvSpPr>
        <p:spPr/>
        <p:txBody>
          <a:bodyPr>
            <a:normAutofit fontScale="90000"/>
          </a:bodyPr>
          <a:p>
            <a:r>
              <a:rPr lang="zh-CN" altLang="en-US"/>
              <a:t>提供权威医学信息，覆盖多领域，收录5200余种期刊，2700万条记录，采用MeSH标引，确保学术质量，每日更新，支持RSS订阅。</a:t>
            </a:r>
            <a:endParaRPr lang="zh-CN" altLang="en-US"/>
          </a:p>
        </p:txBody>
      </p:sp>
      <p:sp>
        <p:nvSpPr>
          <p:cNvPr id="10" name="装饰  8"/>
          <p:cNvSpPr>
            <a:spLocks noGrp="1"/>
          </p:cNvSpPr>
          <p:nvPr>
            <p:ph type="body" idx="16396"/>
            <p:custDataLst>
              <p:tags r:id="rId8"/>
            </p:custDataLst>
          </p:nvPr>
        </p:nvSpPr>
        <p:spPr/>
        <p:txBody>
          <a:bodyPr/>
          <a:p>
            <a:r>
              <a:rPr lang="zh-CN" altLang="en-US"/>
              <a:t> </a:t>
            </a:r>
            <a:endParaRPr lang="zh-CN" altLang="en-US"/>
          </a:p>
        </p:txBody>
      </p:sp>
      <p:sp>
        <p:nvSpPr>
          <p:cNvPr id="11" name="文本占位符 10"/>
          <p:cNvSpPr>
            <a:spLocks noGrp="1"/>
          </p:cNvSpPr>
          <p:nvPr>
            <p:ph type="body" idx="16392"/>
            <p:custDataLst>
              <p:tags r:id="rId9"/>
            </p:custDataLst>
          </p:nvPr>
        </p:nvSpPr>
        <p:spPr/>
        <p:txBody>
          <a:bodyPr/>
          <a:p>
            <a:r>
              <a:rPr lang="zh-CN" altLang="en-US"/>
              <a:t>02</a:t>
            </a:r>
            <a:endParaRPr lang="zh-CN" altLang="en-US"/>
          </a:p>
        </p:txBody>
      </p:sp>
      <p:sp>
        <p:nvSpPr>
          <p:cNvPr id="12" name="文本占位符 11"/>
          <p:cNvSpPr>
            <a:spLocks noGrp="1"/>
          </p:cNvSpPr>
          <p:nvPr>
            <p:ph type="body" idx="16390"/>
            <p:custDataLst>
              <p:tags r:id="rId10"/>
            </p:custDataLst>
          </p:nvPr>
        </p:nvSpPr>
        <p:spPr/>
        <p:txBody>
          <a:bodyPr>
            <a:normAutofit/>
          </a:bodyPr>
          <a:p>
            <a:r>
              <a:rPr lang="zh-CN" altLang="en-US"/>
              <a:t>EBSCO数据库平台</a:t>
            </a:r>
            <a:endParaRPr lang="zh-CN" altLang="en-US"/>
          </a:p>
        </p:txBody>
      </p:sp>
      <p:sp>
        <p:nvSpPr>
          <p:cNvPr id="13" name="文本占位符 12"/>
          <p:cNvSpPr>
            <a:spLocks noGrp="1"/>
          </p:cNvSpPr>
          <p:nvPr>
            <p:ph type="body" idx="16391"/>
            <p:custDataLst>
              <p:tags r:id="rId11"/>
            </p:custDataLst>
          </p:nvPr>
        </p:nvSpPr>
        <p:spPr/>
        <p:txBody>
          <a:bodyPr>
            <a:normAutofit lnSpcReduction="10000"/>
          </a:bodyPr>
          <a:p>
            <a:r>
              <a:rPr lang="zh-CN" altLang="en-US" sz="1400"/>
              <a:t>EBSCOHost平台整合多种全文数据库，分自然&amp;社会学科及商业资源，用户按需选择，多语种界面，便捷检索，支持个性化定制。</a:t>
            </a:r>
            <a:endParaRPr lang="zh-CN" altLang="en-US" sz="1400"/>
          </a:p>
        </p:txBody>
      </p:sp>
      <p:pic>
        <p:nvPicPr>
          <p:cNvPr id="1973429347" name="图片 1"/>
          <p:cNvPicPr>
            <a:picLocks noChangeAspect="1"/>
          </p:cNvPicPr>
          <p:nvPr/>
        </p:nvPicPr>
        <p:blipFill>
          <a:blip r:embed="rId12"/>
          <a:stretch>
            <a:fillRect/>
          </a:stretch>
        </p:blipFill>
        <p:spPr>
          <a:xfrm>
            <a:off x="902970" y="2433955"/>
            <a:ext cx="5591810" cy="2823210"/>
          </a:xfrm>
          <a:prstGeom prst="rect">
            <a:avLst/>
          </a:prstGeom>
        </p:spPr>
      </p:pic>
      <p:sp>
        <p:nvSpPr>
          <p:cNvPr id="14" name="文本框 13"/>
          <p:cNvSpPr txBox="1"/>
          <p:nvPr/>
        </p:nvSpPr>
        <p:spPr>
          <a:xfrm>
            <a:off x="1590040" y="5308918"/>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EBSCO</a:t>
            </a:r>
            <a:r>
              <a:rPr lang="zh-CN" altLang="en-US" sz="1600">
                <a:latin typeface="Times New Roman" panose="02020603050405020304"/>
                <a:ea typeface="宋体" panose="02010600030101010101" pitchFamily="2" charset="-122"/>
              </a:rPr>
              <a:t>数据库主页</a:t>
            </a:r>
            <a:endParaRPr lang="zh-CN" altLang="en-US" sz="1600">
              <a:latin typeface="Times New Roman" panose="02020603050405020304"/>
              <a:ea typeface="宋体" panose="02010600030101010101" pitchFamily="2" charset="-122"/>
            </a:endParaRPr>
          </a:p>
        </p:txBody>
      </p:sp>
    </p:spTree>
    <p:custDataLst>
      <p:tags r:id="rId13"/>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56081488" name="图片 1"/>
          <p:cNvPicPr>
            <a:picLocks noChangeAspect="1"/>
          </p:cNvPicPr>
          <p:nvPr>
            <p:ph idx="2"/>
            <p:custDataLst>
              <p:tags r:id="rId1"/>
            </p:custDataLst>
          </p:nvPr>
        </p:nvPicPr>
        <p:blipFill>
          <a:blip r:embed="rId2"/>
          <a:stretch>
            <a:fillRect/>
          </a:stretch>
        </p:blipFill>
        <p:spPr>
          <a:xfrm>
            <a:off x="1845945" y="352425"/>
            <a:ext cx="8150225" cy="2433320"/>
          </a:xfrm>
          <a:prstGeom prst="rect">
            <a:avLst/>
          </a:prstGeom>
        </p:spPr>
      </p:pic>
      <p:sp>
        <p:nvSpPr>
          <p:cNvPr id="4" name="文本框 3"/>
          <p:cNvSpPr txBox="1"/>
          <p:nvPr/>
        </p:nvSpPr>
        <p:spPr>
          <a:xfrm>
            <a:off x="4729480" y="2854008"/>
            <a:ext cx="5080000" cy="337185"/>
          </a:xfrm>
          <a:prstGeom prst="rect">
            <a:avLst/>
          </a:prstGeom>
        </p:spPr>
        <p:txBody>
          <a:bodyPr>
            <a:spAutoFit/>
          </a:bodyPr>
          <a:p>
            <a:pPr defTabSz="266700"/>
            <a:r>
              <a:rPr lang="en-US" altLang="zh-CN" sz="1600">
                <a:latin typeface="Times New Roman" panose="02020603050405020304"/>
                <a:ea typeface="宋体" panose="02010600030101010101" pitchFamily="2" charset="-122"/>
              </a:rPr>
              <a:t>EBSCOHost</a:t>
            </a:r>
            <a:r>
              <a:rPr lang="zh-CN" altLang="en-US" sz="1600">
                <a:latin typeface="Times New Roman" panose="02020603050405020304"/>
                <a:ea typeface="宋体" panose="02010600030101010101" pitchFamily="2" charset="-122"/>
              </a:rPr>
              <a:t>平台主界面</a:t>
            </a:r>
            <a:endParaRPr lang="zh-CN" altLang="en-US" sz="1600">
              <a:latin typeface="Times New Roman" panose="02020603050405020304"/>
              <a:ea typeface="宋体" panose="02010600030101010101" pitchFamily="2" charset="-122"/>
            </a:endParaRPr>
          </a:p>
        </p:txBody>
      </p:sp>
      <p:pic>
        <p:nvPicPr>
          <p:cNvPr id="2056128799" name="图片 1"/>
          <p:cNvPicPr>
            <a:picLocks noChangeAspect="1"/>
          </p:cNvPicPr>
          <p:nvPr/>
        </p:nvPicPr>
        <p:blipFill>
          <a:blip r:embed="rId3"/>
          <a:stretch>
            <a:fillRect/>
          </a:stretch>
        </p:blipFill>
        <p:spPr>
          <a:xfrm>
            <a:off x="4048760" y="3260090"/>
            <a:ext cx="3744595" cy="3204210"/>
          </a:xfrm>
          <a:prstGeom prst="rect">
            <a:avLst/>
          </a:prstGeom>
        </p:spPr>
      </p:pic>
      <p:sp>
        <p:nvSpPr>
          <p:cNvPr id="5" name="文本框 4"/>
          <p:cNvSpPr txBox="1"/>
          <p:nvPr/>
        </p:nvSpPr>
        <p:spPr>
          <a:xfrm>
            <a:off x="3556000" y="646398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“选择数据库”页面</a:t>
            </a:r>
            <a:endParaRPr lang="zh-CN" altLang="en-US" sz="1600">
              <a:latin typeface="Times New Roman" panose="02020603050405020304"/>
              <a:ea typeface="宋体" panose="02010600030101010101" pitchFamily="2" charset="-122"/>
            </a:endParaRPr>
          </a:p>
        </p:txBody>
      </p:sp>
    </p:spTree>
    <p:custDataLst>
      <p:tags r:id="rId4"/>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sz="3300"/>
              <a:t>5.3.1 </a:t>
            </a:r>
            <a:r>
              <a:rPr lang="zh-CN" altLang="en-US" sz="3300"/>
              <a:t>EBSCO数据库：</a:t>
            </a:r>
            <a:r>
              <a:rPr lang="en-US" altLang="zh-CN" sz="3300"/>
              <a:t>1.</a:t>
            </a:r>
            <a:r>
              <a:rPr lang="zh-CN" altLang="en-US" sz="3300"/>
              <a:t>检索方法</a:t>
            </a:r>
            <a:endParaRPr lang="zh-CN" altLang="en-US" sz="3300"/>
          </a:p>
        </p:txBody>
      </p:sp>
      <p:sp>
        <p:nvSpPr>
          <p:cNvPr id="5" name="装饰  3"/>
          <p:cNvSpPr>
            <a:spLocks noGrp="1"/>
          </p:cNvSpPr>
          <p:nvPr>
            <p:ph type="body" idx="16394"/>
            <p:custDataLst>
              <p:tags r:id="rId2"/>
            </p:custDataLst>
          </p:nvPr>
        </p:nvSpPr>
        <p:spPr/>
        <p:txBody>
          <a:bodyPr/>
          <a:p>
            <a:r>
              <a:rPr lang="zh-CN" altLang="en-US"/>
              <a:t> </a:t>
            </a:r>
            <a:endParaRPr lang="zh-CN" altLang="en-US"/>
          </a:p>
        </p:txBody>
      </p:sp>
      <p:sp>
        <p:nvSpPr>
          <p:cNvPr id="6" name="文本占位符 5"/>
          <p:cNvSpPr>
            <a:spLocks noGrp="1"/>
          </p:cNvSpPr>
          <p:nvPr>
            <p:ph type="body" idx="16387"/>
            <p:custDataLst>
              <p:tags r:id="rId3"/>
            </p:custDataLst>
          </p:nvPr>
        </p:nvSpPr>
        <p:spPr/>
        <p:txBody>
          <a:bodyPr>
            <a:normAutofit/>
          </a:bodyPr>
          <a:p>
            <a:r>
              <a:rPr lang="zh-CN" altLang="en-US"/>
              <a:t>基本检索功能</a:t>
            </a:r>
            <a:endParaRPr lang="zh-CN" altLang="en-US"/>
          </a:p>
        </p:txBody>
      </p:sp>
      <p:sp>
        <p:nvSpPr>
          <p:cNvPr id="7" name="文本占位符 6"/>
          <p:cNvSpPr>
            <a:spLocks noGrp="1"/>
          </p:cNvSpPr>
          <p:nvPr>
            <p:ph type="body" idx="16388"/>
            <p:custDataLst>
              <p:tags r:id="rId4"/>
            </p:custDataLst>
          </p:nvPr>
        </p:nvSpPr>
        <p:spPr/>
        <p:txBody>
          <a:bodyPr>
            <a:normAutofit fontScale="60000"/>
          </a:bodyPr>
          <a:p>
            <a:r>
              <a:rPr lang="zh-CN" altLang="en-US"/>
              <a:t>默认关键词检索，支持单一词或词组输入，可使用检索算符连接，图5-1展示界面。</a:t>
            </a:r>
            <a:endParaRPr lang="zh-CN" altLang="en-US"/>
          </a:p>
        </p:txBody>
      </p:sp>
      <p:sp>
        <p:nvSpPr>
          <p:cNvPr id="8" name="文本占位符 7"/>
          <p:cNvSpPr>
            <a:spLocks noGrp="1"/>
          </p:cNvSpPr>
          <p:nvPr>
            <p:ph type="body" idx="16389"/>
            <p:custDataLst>
              <p:tags r:id="rId5"/>
            </p:custDataLst>
          </p:nvPr>
        </p:nvSpPr>
        <p:spPr/>
        <p:txBody>
          <a:bodyPr>
            <a:normAutofit/>
          </a:bodyPr>
          <a:p>
            <a:r>
              <a:rPr lang="zh-CN" altLang="en-US"/>
              <a:t>高级检索功能</a:t>
            </a:r>
            <a:endParaRPr lang="zh-CN" altLang="en-US"/>
          </a:p>
        </p:txBody>
      </p:sp>
      <p:sp>
        <p:nvSpPr>
          <p:cNvPr id="9" name="文本占位符 8"/>
          <p:cNvSpPr>
            <a:spLocks noGrp="1"/>
          </p:cNvSpPr>
          <p:nvPr>
            <p:ph type="body" idx="16390"/>
            <p:custDataLst>
              <p:tags r:id="rId6"/>
            </p:custDataLst>
          </p:nvPr>
        </p:nvSpPr>
        <p:spPr/>
        <p:txBody>
          <a:bodyPr>
            <a:normAutofit fontScale="60000"/>
          </a:bodyPr>
          <a:p>
            <a:r>
              <a:rPr lang="zh-CN" altLang="en-US"/>
              <a:t>提供更多检索方式和选项，如图5-35，可选字段如TX所有文本、AU作者等，支持逻辑组配，最多12个字段。</a:t>
            </a:r>
            <a:endParaRPr lang="zh-CN" altLang="en-US"/>
          </a:p>
        </p:txBody>
      </p:sp>
      <p:sp>
        <p:nvSpPr>
          <p:cNvPr id="10" name="文本占位符 9"/>
          <p:cNvSpPr>
            <a:spLocks noGrp="1"/>
          </p:cNvSpPr>
          <p:nvPr>
            <p:ph type="body" idx="16391"/>
            <p:custDataLst>
              <p:tags r:id="rId7"/>
            </p:custDataLst>
          </p:nvPr>
        </p:nvSpPr>
        <p:spPr/>
        <p:txBody>
          <a:bodyPr>
            <a:normAutofit/>
          </a:bodyPr>
          <a:p>
            <a:r>
              <a:rPr lang="zh-CN" altLang="en-US"/>
              <a:t>（</a:t>
            </a:r>
            <a:r>
              <a:rPr lang="en-US" altLang="zh-CN"/>
              <a:t>1</a:t>
            </a:r>
            <a:r>
              <a:rPr lang="zh-CN" altLang="en-US"/>
              <a:t>）</a:t>
            </a:r>
            <a:r>
              <a:rPr lang="zh-CN" altLang="en-US"/>
              <a:t>出版物检索</a:t>
            </a:r>
            <a:endParaRPr lang="zh-CN" altLang="en-US"/>
          </a:p>
        </p:txBody>
      </p:sp>
      <p:sp>
        <p:nvSpPr>
          <p:cNvPr id="11" name="文本占位符 10"/>
          <p:cNvSpPr>
            <a:spLocks noGrp="1"/>
          </p:cNvSpPr>
          <p:nvPr>
            <p:ph type="body" idx="16392"/>
            <p:custDataLst>
              <p:tags r:id="rId8"/>
            </p:custDataLst>
          </p:nvPr>
        </p:nvSpPr>
        <p:spPr/>
        <p:txBody>
          <a:bodyPr>
            <a:normAutofit fontScale="60000"/>
          </a:bodyPr>
          <a:p>
            <a:r>
              <a:rPr lang="zh-CN" altLang="en-US"/>
              <a:t>检索数据库收录的所有期刊，直接输入刊名或浏览检索，图5-37示例，显示刊名、出版商、收录年限信息。</a:t>
            </a:r>
            <a:endParaRPr lang="zh-CN" altLang="en-US"/>
          </a:p>
        </p:txBody>
      </p:sp>
      <p:pic>
        <p:nvPicPr>
          <p:cNvPr id="1486293776" name="图片 1"/>
          <p:cNvPicPr>
            <a:picLocks noChangeAspect="1"/>
          </p:cNvPicPr>
          <p:nvPr/>
        </p:nvPicPr>
        <p:blipFill>
          <a:blip r:embed="rId9"/>
          <a:stretch>
            <a:fillRect/>
          </a:stretch>
        </p:blipFill>
        <p:spPr>
          <a:xfrm>
            <a:off x="151130" y="2235200"/>
            <a:ext cx="4345305" cy="3340735"/>
          </a:xfrm>
          <a:prstGeom prst="rect">
            <a:avLst/>
          </a:prstGeom>
        </p:spPr>
      </p:pic>
      <p:sp>
        <p:nvSpPr>
          <p:cNvPr id="12" name="文本框 11"/>
          <p:cNvSpPr txBox="1"/>
          <p:nvPr/>
        </p:nvSpPr>
        <p:spPr>
          <a:xfrm>
            <a:off x="609600" y="5791200"/>
            <a:ext cx="3428365" cy="196215"/>
          </a:xfrm>
          <a:prstGeom prst="rect">
            <a:avLst/>
          </a:prstGeom>
        </p:spPr>
        <p:txBody>
          <a:bodyPr>
            <a:no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“高级检索”页面</a:t>
            </a:r>
            <a:endParaRPr lang="zh-CN" altLang="en-US" sz="1600">
              <a:latin typeface="Times New Roman" panose="02020603050405020304"/>
              <a:ea typeface="宋体" panose="02010600030101010101" pitchFamily="2" charset="-122"/>
            </a:endParaRPr>
          </a:p>
        </p:txBody>
      </p:sp>
      <p:pic>
        <p:nvPicPr>
          <p:cNvPr id="2145864085" name="图片 1"/>
          <p:cNvPicPr>
            <a:picLocks noChangeAspect="1"/>
          </p:cNvPicPr>
          <p:nvPr/>
        </p:nvPicPr>
        <p:blipFill>
          <a:blip r:embed="rId10"/>
          <a:stretch>
            <a:fillRect/>
          </a:stretch>
        </p:blipFill>
        <p:spPr>
          <a:xfrm>
            <a:off x="7695565" y="483235"/>
            <a:ext cx="4244340" cy="1269365"/>
          </a:xfrm>
          <a:prstGeom prst="rect">
            <a:avLst/>
          </a:prstGeom>
        </p:spPr>
      </p:pic>
      <p:sp>
        <p:nvSpPr>
          <p:cNvPr id="15" name="文本框 14"/>
          <p:cNvSpPr txBox="1"/>
          <p:nvPr/>
        </p:nvSpPr>
        <p:spPr>
          <a:xfrm>
            <a:off x="8851265" y="1752600"/>
            <a:ext cx="2194560" cy="296545"/>
          </a:xfrm>
          <a:prstGeom prst="rect">
            <a:avLst/>
          </a:prstGeom>
        </p:spPr>
        <p:txBody>
          <a:bodyPr wrap="square">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辅助检索功能</a:t>
            </a:r>
            <a:endParaRPr lang="zh-CN" altLang="en-US" sz="1600">
              <a:latin typeface="Times New Roman" panose="02020603050405020304"/>
              <a:ea typeface="宋体" panose="02010600030101010101" pitchFamily="2" charset="-122"/>
            </a:endParaRPr>
          </a:p>
        </p:txBody>
      </p:sp>
      <p:pic>
        <p:nvPicPr>
          <p:cNvPr id="1555954823" name="图片 1"/>
          <p:cNvPicPr>
            <a:picLocks noChangeAspect="1"/>
          </p:cNvPicPr>
          <p:nvPr/>
        </p:nvPicPr>
        <p:blipFill>
          <a:blip r:embed="rId11"/>
          <a:stretch>
            <a:fillRect/>
          </a:stretch>
        </p:blipFill>
        <p:spPr>
          <a:xfrm>
            <a:off x="8115935" y="2195195"/>
            <a:ext cx="3667760" cy="3596005"/>
          </a:xfrm>
          <a:prstGeom prst="rect">
            <a:avLst/>
          </a:prstGeom>
        </p:spPr>
      </p:pic>
      <p:sp>
        <p:nvSpPr>
          <p:cNvPr id="16" name="文本框 15"/>
          <p:cNvSpPr txBox="1"/>
          <p:nvPr/>
        </p:nvSpPr>
        <p:spPr>
          <a:xfrm>
            <a:off x="8962390" y="5937250"/>
            <a:ext cx="2194560" cy="281305"/>
          </a:xfrm>
          <a:prstGeom prst="rect">
            <a:avLst/>
          </a:prstGeom>
        </p:spPr>
        <p:txBody>
          <a:bodyPr>
            <a:no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“出版物”检索页面</a:t>
            </a:r>
            <a:endParaRPr lang="zh-CN" altLang="en-US" sz="1600">
              <a:latin typeface="Times New Roman" panose="02020603050405020304"/>
              <a:ea typeface="宋体" panose="02010600030101010101" pitchFamily="2" charset="-122"/>
            </a:endParaRPr>
          </a:p>
        </p:txBody>
      </p:sp>
    </p:spTree>
    <p:custDataLst>
      <p:tags r:id="rId12"/>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08610" y="533400"/>
            <a:ext cx="4094480" cy="1219200"/>
          </a:xfrm>
        </p:spPr>
        <p:txBody>
          <a:bodyPr>
            <a:normAutofit/>
          </a:bodyPr>
          <a:p>
            <a:r>
              <a:rPr lang="en-US" altLang="zh-CN" sz="3300"/>
              <a:t>5.3.1 </a:t>
            </a:r>
            <a:r>
              <a:rPr lang="zh-CN" altLang="en-US" sz="3300"/>
              <a:t>EBSCO数据库</a:t>
            </a:r>
            <a:endParaRPr lang="zh-CN" altLang="en-US" sz="3300"/>
          </a:p>
        </p:txBody>
      </p:sp>
      <p:sp>
        <p:nvSpPr>
          <p:cNvPr id="4" name="装饰  2"/>
          <p:cNvSpPr>
            <a:spLocks noGrp="1"/>
          </p:cNvSpPr>
          <p:nvPr>
            <p:ph type="body" idx="16393"/>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a:xfrm>
            <a:off x="4800600" y="609600"/>
            <a:ext cx="2228215" cy="406400"/>
          </a:xfrm>
        </p:spPr>
        <p:txBody>
          <a:bodyPr>
            <a:normAutofit fontScale="80000"/>
          </a:bodyPr>
          <a:p>
            <a:r>
              <a:rPr lang="zh-CN" altLang="en-US"/>
              <a:t>（</a:t>
            </a:r>
            <a:r>
              <a:rPr lang="en-US" altLang="zh-CN"/>
              <a:t>2</a:t>
            </a:r>
            <a:r>
              <a:rPr lang="zh-CN" altLang="en-US"/>
              <a:t>）</a:t>
            </a:r>
            <a:r>
              <a:rPr lang="zh-CN" altLang="en-US"/>
              <a:t>主题词语检索</a:t>
            </a:r>
            <a:endParaRPr lang="zh-CN" altLang="en-US"/>
          </a:p>
        </p:txBody>
      </p:sp>
      <p:sp>
        <p:nvSpPr>
          <p:cNvPr id="6" name="文本占位符 5"/>
          <p:cNvSpPr>
            <a:spLocks noGrp="1"/>
          </p:cNvSpPr>
          <p:nvPr>
            <p:ph type="body" idx="16387"/>
            <p:custDataLst>
              <p:tags r:id="rId4"/>
            </p:custDataLst>
          </p:nvPr>
        </p:nvSpPr>
        <p:spPr/>
        <p:txBody>
          <a:bodyPr>
            <a:normAutofit lnSpcReduction="10000"/>
          </a:bodyPr>
          <a:p>
            <a:r>
              <a:rPr lang="zh-CN" altLang="en-US"/>
              <a:t>通过EBSCO自建主题词表检索，按字母顺序排列，支持浏览或输入检索词，图，可按字母或相关性排序结果。</a:t>
            </a:r>
            <a:endParaRPr lang="zh-CN" altLang="en-US"/>
          </a:p>
        </p:txBody>
      </p:sp>
      <p:sp>
        <p:nvSpPr>
          <p:cNvPr id="7" name="装饰  5"/>
          <p:cNvSpPr>
            <a:spLocks noGrp="1"/>
          </p:cNvSpPr>
          <p:nvPr>
            <p:ph type="body" idx="16394"/>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a:xfrm>
            <a:off x="7315200" y="609600"/>
            <a:ext cx="2275840" cy="406400"/>
          </a:xfrm>
        </p:spPr>
        <p:txBody>
          <a:bodyPr>
            <a:normAutofit fontScale="80000"/>
          </a:bodyPr>
          <a:p>
            <a:r>
              <a:rPr lang="zh-CN" altLang="en-US"/>
              <a:t>（</a:t>
            </a:r>
            <a:r>
              <a:rPr lang="en-US" altLang="zh-CN"/>
              <a:t>3</a:t>
            </a:r>
            <a:r>
              <a:rPr lang="zh-CN" altLang="en-US"/>
              <a:t>）</a:t>
            </a:r>
            <a:r>
              <a:rPr lang="zh-CN" altLang="en-US"/>
              <a:t>参考文献检索</a:t>
            </a:r>
            <a:endParaRPr lang="zh-CN" altLang="en-US"/>
          </a:p>
        </p:txBody>
      </p:sp>
      <p:sp>
        <p:nvSpPr>
          <p:cNvPr id="9" name="文本占位符 8"/>
          <p:cNvSpPr>
            <a:spLocks noGrp="1"/>
          </p:cNvSpPr>
          <p:nvPr>
            <p:ph type="body" idx="16389"/>
            <p:custDataLst>
              <p:tags r:id="rId7"/>
            </p:custDataLst>
          </p:nvPr>
        </p:nvSpPr>
        <p:spPr/>
        <p:txBody>
          <a:bodyPr>
            <a:normAutofit/>
          </a:bodyPr>
          <a:p>
            <a:r>
              <a:rPr lang="zh-CN" altLang="en-US"/>
              <a:t>检索Cited Author、Cited Title等，图，覆盖数据库中所有参考文献。</a:t>
            </a:r>
            <a:endParaRPr lang="zh-CN" altLang="en-US"/>
          </a:p>
        </p:txBody>
      </p:sp>
      <p:sp>
        <p:nvSpPr>
          <p:cNvPr id="10" name="装饰  8"/>
          <p:cNvSpPr>
            <a:spLocks noGrp="1"/>
          </p:cNvSpPr>
          <p:nvPr>
            <p:ph type="body" idx="16395"/>
            <p:custDataLst>
              <p:tags r:id="rId8"/>
            </p:custDataLst>
          </p:nvPr>
        </p:nvSpPr>
        <p:spPr/>
        <p:txBody>
          <a:bodyPr/>
          <a:p>
            <a:r>
              <a:rPr lang="zh-CN" altLang="en-US"/>
              <a:t> </a:t>
            </a:r>
            <a:endParaRPr lang="zh-CN" altLang="en-US"/>
          </a:p>
        </p:txBody>
      </p:sp>
      <p:sp>
        <p:nvSpPr>
          <p:cNvPr id="11" name="文本占位符 10"/>
          <p:cNvSpPr>
            <a:spLocks noGrp="1"/>
          </p:cNvSpPr>
          <p:nvPr>
            <p:ph type="body" idx="16390"/>
            <p:custDataLst>
              <p:tags r:id="rId9"/>
            </p:custDataLst>
          </p:nvPr>
        </p:nvSpPr>
        <p:spPr/>
        <p:txBody>
          <a:bodyPr>
            <a:normAutofit fontScale="90000"/>
          </a:bodyPr>
          <a:p>
            <a:r>
              <a:rPr lang="zh-CN" altLang="en-US" sz="2200"/>
              <a:t>（</a:t>
            </a:r>
            <a:r>
              <a:rPr lang="en-US" altLang="zh-CN" sz="2200"/>
              <a:t>4</a:t>
            </a:r>
            <a:r>
              <a:rPr lang="zh-CN" altLang="en-US" sz="2200"/>
              <a:t>）</a:t>
            </a:r>
            <a:r>
              <a:rPr lang="zh-CN" altLang="en-US" sz="2200"/>
              <a:t>图像检索</a:t>
            </a:r>
            <a:endParaRPr lang="zh-CN" altLang="en-US" sz="2200"/>
          </a:p>
        </p:txBody>
      </p:sp>
      <p:sp>
        <p:nvSpPr>
          <p:cNvPr id="12" name="文本占位符 11"/>
          <p:cNvSpPr>
            <a:spLocks noGrp="1"/>
          </p:cNvSpPr>
          <p:nvPr>
            <p:ph type="body" idx="16391"/>
            <p:custDataLst>
              <p:tags r:id="rId10"/>
            </p:custDataLst>
          </p:nvPr>
        </p:nvSpPr>
        <p:spPr/>
        <p:txBody>
          <a:bodyPr>
            <a:normAutofit/>
          </a:bodyPr>
          <a:p>
            <a:r>
              <a:rPr lang="zh-CN" altLang="en-US"/>
              <a:t>图展示，输入检索词，支持逻辑运算符组配，设置特定图像检索选项。</a:t>
            </a:r>
            <a:endParaRPr lang="zh-CN" altLang="en-US"/>
          </a:p>
        </p:txBody>
      </p:sp>
      <p:pic>
        <p:nvPicPr>
          <p:cNvPr id="1586053444" name="图片 1"/>
          <p:cNvPicPr>
            <a:picLocks noChangeAspect="1"/>
          </p:cNvPicPr>
          <p:nvPr/>
        </p:nvPicPr>
        <p:blipFill>
          <a:blip r:embed="rId11"/>
          <a:stretch>
            <a:fillRect/>
          </a:stretch>
        </p:blipFill>
        <p:spPr>
          <a:xfrm>
            <a:off x="555308" y="2223135"/>
            <a:ext cx="3635375" cy="3585210"/>
          </a:xfrm>
          <a:prstGeom prst="rect">
            <a:avLst/>
          </a:prstGeom>
        </p:spPr>
      </p:pic>
      <p:sp>
        <p:nvSpPr>
          <p:cNvPr id="13" name="文本框 12"/>
          <p:cNvSpPr txBox="1"/>
          <p:nvPr/>
        </p:nvSpPr>
        <p:spPr>
          <a:xfrm>
            <a:off x="308610" y="5950585"/>
            <a:ext cx="3446780" cy="265430"/>
          </a:xfrm>
          <a:prstGeom prst="rect">
            <a:avLst/>
          </a:prstGeom>
        </p:spPr>
        <p:txBody>
          <a:bodyPr>
            <a:no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“主题词语”检索页面</a:t>
            </a:r>
            <a:endParaRPr lang="zh-CN" altLang="en-US" sz="1600">
              <a:latin typeface="Times New Roman" panose="02020603050405020304"/>
              <a:ea typeface="宋体" panose="02010600030101010101" pitchFamily="2" charset="-122"/>
            </a:endParaRPr>
          </a:p>
        </p:txBody>
      </p:sp>
      <p:pic>
        <p:nvPicPr>
          <p:cNvPr id="1092570967" name="图片 1"/>
          <p:cNvPicPr>
            <a:picLocks noChangeAspect="1"/>
          </p:cNvPicPr>
          <p:nvPr/>
        </p:nvPicPr>
        <p:blipFill>
          <a:blip r:embed="rId12"/>
          <a:stretch>
            <a:fillRect/>
          </a:stretch>
        </p:blipFill>
        <p:spPr>
          <a:xfrm>
            <a:off x="4800600" y="3333750"/>
            <a:ext cx="6383020" cy="2160270"/>
          </a:xfrm>
          <a:prstGeom prst="rect">
            <a:avLst/>
          </a:prstGeom>
        </p:spPr>
      </p:pic>
      <p:sp>
        <p:nvSpPr>
          <p:cNvPr id="14" name="文本框 13"/>
          <p:cNvSpPr txBox="1"/>
          <p:nvPr/>
        </p:nvSpPr>
        <p:spPr>
          <a:xfrm>
            <a:off x="5651500" y="565372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“参考文献”检索页面</a:t>
            </a:r>
            <a:endParaRPr lang="zh-CN" altLang="en-US" sz="1600">
              <a:latin typeface="Times New Roman" panose="02020603050405020304"/>
              <a:ea typeface="宋体" panose="02010600030101010101" pitchFamily="2" charset="-122"/>
            </a:endParaRPr>
          </a:p>
        </p:txBody>
      </p:sp>
    </p:spTree>
    <p:custDataLst>
      <p:tags r:id="rId13"/>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58746033" name="图片 1"/>
          <p:cNvPicPr>
            <a:picLocks noChangeAspect="1"/>
          </p:cNvPicPr>
          <p:nvPr>
            <p:ph idx="2"/>
            <p:custDataLst>
              <p:tags r:id="rId1"/>
            </p:custDataLst>
          </p:nvPr>
        </p:nvPicPr>
        <p:blipFill>
          <a:blip r:embed="rId2"/>
          <a:stretch>
            <a:fillRect/>
          </a:stretch>
        </p:blipFill>
        <p:spPr>
          <a:xfrm>
            <a:off x="2446020" y="745490"/>
            <a:ext cx="6372860" cy="4759325"/>
          </a:xfrm>
          <a:prstGeom prst="rect">
            <a:avLst/>
          </a:prstGeom>
        </p:spPr>
      </p:pic>
      <p:sp>
        <p:nvSpPr>
          <p:cNvPr id="4" name="文本框 3"/>
          <p:cNvSpPr txBox="1"/>
          <p:nvPr/>
        </p:nvSpPr>
        <p:spPr>
          <a:xfrm>
            <a:off x="3092450" y="580104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“图像”检索页面</a:t>
            </a:r>
            <a:endParaRPr lang="zh-CN" altLang="en-US" sz="1600">
              <a:latin typeface="Times New Roman" panose="02020603050405020304"/>
              <a:ea typeface="宋体" panose="02010600030101010101" pitchFamily="2" charset="-122"/>
            </a:endParaRPr>
          </a:p>
        </p:txBody>
      </p:sp>
    </p:spTree>
    <p:custDataLst>
      <p:tags r:id="rId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sz="3300"/>
              <a:t>5.3.1 </a:t>
            </a:r>
            <a:r>
              <a:rPr lang="zh-CN" altLang="en-US" sz="3300"/>
              <a:t>EBSCO数据库：</a:t>
            </a:r>
            <a:r>
              <a:rPr lang="en-US" altLang="zh-CN" sz="3300"/>
              <a:t>2.</a:t>
            </a:r>
            <a:r>
              <a:rPr lang="zh-CN" altLang="en-US" sz="3300"/>
              <a:t>检索结果</a:t>
            </a:r>
            <a:endParaRPr lang="zh-CN" altLang="en-US" sz="3300"/>
          </a:p>
        </p:txBody>
      </p:sp>
      <p:sp>
        <p:nvSpPr>
          <p:cNvPr id="5" name="装饰  3"/>
          <p:cNvSpPr>
            <a:spLocks noGrp="1"/>
          </p:cNvSpPr>
          <p:nvPr>
            <p:ph type="body" idx="16392"/>
            <p:custDataLst>
              <p:tags r:id="rId2"/>
            </p:custDataLst>
          </p:nvPr>
        </p:nvSpPr>
        <p:spPr/>
        <p:txBody>
          <a:bodyPr/>
          <a:p>
            <a:r>
              <a:rPr lang="zh-CN" altLang="en-US"/>
              <a:t> </a:t>
            </a:r>
            <a:endParaRPr lang="zh-CN" altLang="en-US"/>
          </a:p>
        </p:txBody>
      </p:sp>
      <p:sp>
        <p:nvSpPr>
          <p:cNvPr id="6" name="文本占位符 5"/>
          <p:cNvSpPr>
            <a:spLocks noGrp="1"/>
          </p:cNvSpPr>
          <p:nvPr>
            <p:ph type="body" idx="16387"/>
            <p:custDataLst>
              <p:tags r:id="rId3"/>
            </p:custDataLst>
          </p:nvPr>
        </p:nvSpPr>
        <p:spPr/>
        <p:txBody>
          <a:bodyPr>
            <a:normAutofit/>
          </a:bodyPr>
          <a:p>
            <a:r>
              <a:rPr lang="zh-CN" altLang="en-US"/>
              <a:t>检索结果展示</a:t>
            </a:r>
            <a:endParaRPr lang="zh-CN" altLang="en-US"/>
          </a:p>
        </p:txBody>
      </p:sp>
      <p:sp>
        <p:nvSpPr>
          <p:cNvPr id="7" name="文本占位符 6"/>
          <p:cNvSpPr>
            <a:spLocks noGrp="1"/>
          </p:cNvSpPr>
          <p:nvPr>
            <p:ph type="body" idx="16388"/>
            <p:custDataLst>
              <p:tags r:id="rId4"/>
            </p:custDataLst>
          </p:nvPr>
        </p:nvSpPr>
        <p:spPr/>
        <p:txBody>
          <a:bodyPr>
            <a:normAutofit/>
          </a:bodyPr>
          <a:p>
            <a:r>
              <a:rPr lang="zh-CN" altLang="en-US"/>
              <a:t>题录方式显示，含题名、作者、来源等，左侧提供精确搜索选项。</a:t>
            </a:r>
            <a:endParaRPr lang="zh-CN" altLang="en-US"/>
          </a:p>
        </p:txBody>
      </p:sp>
      <p:sp>
        <p:nvSpPr>
          <p:cNvPr id="8" name="装饰  6"/>
          <p:cNvSpPr>
            <a:spLocks noGrp="1"/>
          </p:cNvSpPr>
          <p:nvPr>
            <p:ph type="body" idx="16393"/>
            <p:custDataLst>
              <p:tags r:id="rId5"/>
            </p:custDataLst>
          </p:nvPr>
        </p:nvSpPr>
        <p:spPr/>
        <p:txBody>
          <a:bodyPr/>
          <a:p>
            <a:r>
              <a:rPr lang="zh-CN" altLang="en-US"/>
              <a:t> </a:t>
            </a:r>
            <a:endParaRPr lang="zh-CN" altLang="en-US"/>
          </a:p>
        </p:txBody>
      </p:sp>
      <p:sp>
        <p:nvSpPr>
          <p:cNvPr id="9" name="文本占位符 8"/>
          <p:cNvSpPr>
            <a:spLocks noGrp="1"/>
          </p:cNvSpPr>
          <p:nvPr>
            <p:ph type="body" idx="16389"/>
            <p:custDataLst>
              <p:tags r:id="rId6"/>
            </p:custDataLst>
          </p:nvPr>
        </p:nvSpPr>
        <p:spPr/>
        <p:txBody>
          <a:bodyPr>
            <a:normAutofit/>
          </a:bodyPr>
          <a:p>
            <a:r>
              <a:rPr lang="zh-CN" altLang="en-US"/>
              <a:t>全文获取方式</a:t>
            </a:r>
            <a:endParaRPr lang="zh-CN" altLang="en-US"/>
          </a:p>
        </p:txBody>
      </p:sp>
      <p:sp>
        <p:nvSpPr>
          <p:cNvPr id="10" name="文本占位符 9"/>
          <p:cNvSpPr>
            <a:spLocks noGrp="1"/>
          </p:cNvSpPr>
          <p:nvPr>
            <p:ph type="body" idx="16390"/>
            <p:custDataLst>
              <p:tags r:id="rId7"/>
            </p:custDataLst>
          </p:nvPr>
        </p:nvSpPr>
        <p:spPr/>
        <p:txBody>
          <a:bodyPr>
            <a:normAutofit/>
          </a:bodyPr>
          <a:p>
            <a:r>
              <a:rPr lang="zh-CN" altLang="en-US"/>
              <a:t>提供HTML和PDF格式，点击PDF图标下载，篇名链接至详细页面，支持浏览、收藏、打印、邮件发送。</a:t>
            </a:r>
            <a:endParaRPr lang="zh-CN" altLang="en-US"/>
          </a:p>
        </p:txBody>
      </p:sp>
      <p:pic>
        <p:nvPicPr>
          <p:cNvPr id="998939739" name="图片 1"/>
          <p:cNvPicPr>
            <a:picLocks noChangeAspect="1"/>
          </p:cNvPicPr>
          <p:nvPr/>
        </p:nvPicPr>
        <p:blipFill>
          <a:blip r:embed="rId8"/>
          <a:stretch>
            <a:fillRect/>
          </a:stretch>
        </p:blipFill>
        <p:spPr>
          <a:xfrm>
            <a:off x="274638" y="2777173"/>
            <a:ext cx="5015865" cy="3333115"/>
          </a:xfrm>
          <a:prstGeom prst="rect">
            <a:avLst/>
          </a:prstGeom>
        </p:spPr>
      </p:pic>
      <p:sp>
        <p:nvSpPr>
          <p:cNvPr id="12" name="文本框 11"/>
          <p:cNvSpPr txBox="1"/>
          <p:nvPr/>
        </p:nvSpPr>
        <p:spPr>
          <a:xfrm>
            <a:off x="609600" y="6356350"/>
            <a:ext cx="3574415" cy="217805"/>
          </a:xfrm>
          <a:prstGeom prst="rect">
            <a:avLst/>
          </a:prstGeom>
        </p:spPr>
        <p:txBody>
          <a:bodyPr>
            <a:no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检索结果</a:t>
            </a:r>
            <a:endParaRPr lang="zh-CN" altLang="en-US" sz="1600">
              <a:latin typeface="Times New Roman" panose="02020603050405020304"/>
              <a:ea typeface="宋体" panose="02010600030101010101" pitchFamily="2" charset="-122"/>
            </a:endParaRPr>
          </a:p>
        </p:txBody>
      </p:sp>
      <p:pic>
        <p:nvPicPr>
          <p:cNvPr id="1969592682" name="图片 1"/>
          <p:cNvPicPr>
            <a:picLocks noChangeAspect="1"/>
          </p:cNvPicPr>
          <p:nvPr/>
        </p:nvPicPr>
        <p:blipFill>
          <a:blip r:embed="rId9"/>
          <a:stretch>
            <a:fillRect/>
          </a:stretch>
        </p:blipFill>
        <p:spPr>
          <a:xfrm>
            <a:off x="6308090" y="2694623"/>
            <a:ext cx="5274310" cy="3415665"/>
          </a:xfrm>
          <a:prstGeom prst="rect">
            <a:avLst/>
          </a:prstGeom>
        </p:spPr>
      </p:pic>
      <p:sp>
        <p:nvSpPr>
          <p:cNvPr id="14" name="文本框 13"/>
          <p:cNvSpPr txBox="1"/>
          <p:nvPr/>
        </p:nvSpPr>
        <p:spPr>
          <a:xfrm>
            <a:off x="6502400" y="627729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文章页面</a:t>
            </a:r>
            <a:endParaRPr lang="zh-CN" altLang="en-US" sz="1600">
              <a:latin typeface="Times New Roman" panose="02020603050405020304"/>
              <a:ea typeface="宋体" panose="02010600030101010101" pitchFamily="2" charset="-122"/>
            </a:endParaRPr>
          </a:p>
        </p:txBody>
      </p:sp>
    </p:spTree>
    <p:custDataLst>
      <p:tags r:id="rId10"/>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2159040" name="图片 1"/>
          <p:cNvPicPr>
            <a:picLocks noChangeAspect="1"/>
          </p:cNvPicPr>
          <p:nvPr>
            <p:ph idx="2"/>
            <p:custDataLst>
              <p:tags r:id="rId1"/>
            </p:custDataLst>
          </p:nvPr>
        </p:nvPicPr>
        <p:blipFill>
          <a:blip r:embed="rId2"/>
          <a:stretch>
            <a:fillRect/>
          </a:stretch>
        </p:blipFill>
        <p:spPr>
          <a:xfrm>
            <a:off x="1946275" y="1378585"/>
            <a:ext cx="7181850" cy="3048000"/>
          </a:xfrm>
          <a:prstGeom prst="rect">
            <a:avLst/>
          </a:prstGeom>
        </p:spPr>
      </p:pic>
      <p:sp>
        <p:nvSpPr>
          <p:cNvPr id="4" name="文本框 3"/>
          <p:cNvSpPr txBox="1"/>
          <p:nvPr/>
        </p:nvSpPr>
        <p:spPr>
          <a:xfrm>
            <a:off x="3334385" y="464407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打印页面</a:t>
            </a:r>
            <a:endParaRPr lang="zh-CN" altLang="en-US" sz="1600">
              <a:latin typeface="Times New Roman" panose="02020603050405020304"/>
              <a:ea typeface="宋体" panose="02010600030101010101" pitchFamily="2" charset="-122"/>
            </a:endParaRPr>
          </a:p>
        </p:txBody>
      </p:sp>
    </p:spTree>
    <p:custDataLst>
      <p:tags r:id="rId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5.3.2  </a:t>
            </a:r>
            <a:r>
              <a:rPr lang="zh-CN" altLang="en-US"/>
              <a:t>SpringerLink数据库</a:t>
            </a:r>
            <a:endParaRPr lang="zh-CN" altLang="en-US"/>
          </a:p>
        </p:txBody>
      </p:sp>
      <p:sp>
        <p:nvSpPr>
          <p:cNvPr id="4" name="装饰  2"/>
          <p:cNvSpPr>
            <a:spLocks noGrp="1"/>
          </p:cNvSpPr>
          <p:nvPr>
            <p:ph type="body" idx="16391"/>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normAutofit/>
          </a:bodyPr>
          <a:p>
            <a:r>
              <a:rPr lang="zh-CN" altLang="en-US"/>
              <a:t>SpringerLink简介</a:t>
            </a:r>
            <a:endParaRPr lang="zh-CN" altLang="en-US"/>
          </a:p>
        </p:txBody>
      </p:sp>
      <p:sp>
        <p:nvSpPr>
          <p:cNvPr id="6" name="文本占位符 5"/>
          <p:cNvSpPr>
            <a:spLocks noGrp="1"/>
          </p:cNvSpPr>
          <p:nvPr>
            <p:ph type="body" idx="16387"/>
            <p:custDataLst>
              <p:tags r:id="rId4"/>
            </p:custDataLst>
          </p:nvPr>
        </p:nvSpPr>
        <p:spPr/>
        <p:txBody>
          <a:bodyPr>
            <a:normAutofit/>
          </a:bodyPr>
          <a:p>
            <a:r>
              <a:rPr lang="zh-CN" altLang="en-US"/>
              <a:t>Springer Nature旗下平台，涵盖多学科领域，提供期刊、电子书、会议录等资源，网址https://link.springer.com/。</a:t>
            </a:r>
            <a:endParaRPr lang="zh-CN" altLang="en-US"/>
          </a:p>
        </p:txBody>
      </p:sp>
      <p:sp>
        <p:nvSpPr>
          <p:cNvPr id="7" name="装饰  5"/>
          <p:cNvSpPr>
            <a:spLocks noGrp="1"/>
          </p:cNvSpPr>
          <p:nvPr>
            <p:ph type="body" idx="16392"/>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normAutofit/>
          </a:bodyPr>
          <a:p>
            <a:r>
              <a:rPr lang="zh-CN" altLang="en-US"/>
              <a:t>SpringerLink优势</a:t>
            </a:r>
            <a:endParaRPr lang="zh-CN" altLang="en-US"/>
          </a:p>
        </p:txBody>
      </p:sp>
      <p:sp>
        <p:nvSpPr>
          <p:cNvPr id="9" name="文本占位符 8"/>
          <p:cNvSpPr>
            <a:spLocks noGrp="1"/>
          </p:cNvSpPr>
          <p:nvPr>
            <p:ph type="body" idx="16389"/>
            <p:custDataLst>
              <p:tags r:id="rId7"/>
            </p:custDataLst>
          </p:nvPr>
        </p:nvSpPr>
        <p:spPr/>
        <p:txBody>
          <a:bodyPr>
            <a:normAutofit/>
          </a:bodyPr>
          <a:p>
            <a:r>
              <a:rPr lang="zh-CN" altLang="en-US"/>
              <a:t>多学科覆盖，高质量学术出版物，强调开放获取，促进学术资源共享，满足全球科研需求。</a:t>
            </a:r>
            <a:endParaRPr lang="zh-CN" altLang="en-US"/>
          </a:p>
        </p:txBody>
      </p:sp>
      <p:pic>
        <p:nvPicPr>
          <p:cNvPr id="575926712" name="图片 1"/>
          <p:cNvPicPr>
            <a:picLocks noChangeAspect="1"/>
          </p:cNvPicPr>
          <p:nvPr/>
        </p:nvPicPr>
        <p:blipFill>
          <a:blip r:embed="rId8"/>
          <a:stretch>
            <a:fillRect/>
          </a:stretch>
        </p:blipFill>
        <p:spPr>
          <a:xfrm>
            <a:off x="415290" y="1752600"/>
            <a:ext cx="5972175" cy="3786505"/>
          </a:xfrm>
          <a:prstGeom prst="rect">
            <a:avLst/>
          </a:prstGeom>
        </p:spPr>
      </p:pic>
      <p:sp>
        <p:nvSpPr>
          <p:cNvPr id="10" name="文本框 9"/>
          <p:cNvSpPr txBox="1"/>
          <p:nvPr/>
        </p:nvSpPr>
        <p:spPr>
          <a:xfrm>
            <a:off x="861060" y="5769928"/>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Springer Link</a:t>
            </a:r>
            <a:r>
              <a:rPr lang="zh-CN" altLang="en-US" sz="1600">
                <a:latin typeface="Times New Roman" panose="02020603050405020304"/>
                <a:ea typeface="宋体" panose="02010600030101010101" pitchFamily="2" charset="-122"/>
              </a:rPr>
              <a:t>主界面</a:t>
            </a:r>
            <a:endParaRPr lang="zh-CN" altLang="en-US" sz="1600">
              <a:latin typeface="Times New Roman" panose="02020603050405020304"/>
              <a:ea typeface="宋体" panose="02010600030101010101" pitchFamily="2" charset="-122"/>
            </a:endParaRPr>
          </a:p>
        </p:txBody>
      </p:sp>
    </p:spTree>
    <p:custDataLst>
      <p:tags r:id="rId9"/>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48285"/>
            <a:ext cx="10972800" cy="609600"/>
          </a:xfrm>
        </p:spPr>
        <p:txBody>
          <a:bodyPr>
            <a:normAutofit/>
          </a:bodyPr>
          <a:p>
            <a:r>
              <a:rPr lang="en-US" altLang="zh-CN"/>
              <a:t>5.3.2  </a:t>
            </a:r>
            <a:r>
              <a:rPr lang="zh-CN" altLang="en-US"/>
              <a:t>SpringerLink数据库</a:t>
            </a:r>
            <a:endParaRPr lang="zh-CN" altLang="en-US"/>
          </a:p>
        </p:txBody>
      </p:sp>
      <p:sp>
        <p:nvSpPr>
          <p:cNvPr id="4" name="装饰  2"/>
          <p:cNvSpPr>
            <a:spLocks noGrp="1"/>
          </p:cNvSpPr>
          <p:nvPr>
            <p:ph type="body" idx="16389"/>
            <p:custDataLst>
              <p:tags r:id="rId2"/>
            </p:custDataLst>
          </p:nvPr>
        </p:nvSpPr>
        <p:spPr>
          <a:xfrm flipH="1">
            <a:off x="568325" y="1241425"/>
            <a:ext cx="76200" cy="1095375"/>
          </a:xfrm>
        </p:spPr>
        <p:txBody>
          <a:bodyPr/>
          <a:p>
            <a:r>
              <a:rPr lang="zh-CN" altLang="en-US"/>
              <a:t> </a:t>
            </a:r>
            <a:endParaRPr lang="zh-CN" altLang="en-US"/>
          </a:p>
        </p:txBody>
      </p:sp>
      <p:sp>
        <p:nvSpPr>
          <p:cNvPr id="5" name="文本占位符 4"/>
          <p:cNvSpPr>
            <a:spLocks noGrp="1"/>
          </p:cNvSpPr>
          <p:nvPr>
            <p:ph type="body" idx="16386"/>
            <p:custDataLst>
              <p:tags r:id="rId3"/>
            </p:custDataLst>
          </p:nvPr>
        </p:nvSpPr>
        <p:spPr>
          <a:xfrm>
            <a:off x="762000" y="1241425"/>
            <a:ext cx="10820400" cy="406400"/>
          </a:xfrm>
        </p:spPr>
        <p:txBody>
          <a:bodyPr>
            <a:normAutofit/>
          </a:bodyPr>
          <a:p>
            <a:r>
              <a:rPr lang="en-US" altLang="zh-CN"/>
              <a:t>1.</a:t>
            </a:r>
            <a:r>
              <a:rPr lang="zh-CN" altLang="en-US"/>
              <a:t>数据库浏览</a:t>
            </a:r>
            <a:endParaRPr lang="zh-CN" altLang="en-US"/>
          </a:p>
        </p:txBody>
      </p:sp>
      <p:sp>
        <p:nvSpPr>
          <p:cNvPr id="6" name="文本占位符 5"/>
          <p:cNvSpPr>
            <a:spLocks noGrp="1"/>
          </p:cNvSpPr>
          <p:nvPr>
            <p:ph type="body" idx="16387"/>
            <p:custDataLst>
              <p:tags r:id="rId4"/>
            </p:custDataLst>
          </p:nvPr>
        </p:nvSpPr>
        <p:spPr>
          <a:xfrm>
            <a:off x="762000" y="1687830"/>
            <a:ext cx="4906645" cy="953770"/>
          </a:xfrm>
        </p:spPr>
        <p:txBody>
          <a:bodyPr>
            <a:normAutofit/>
          </a:bodyPr>
          <a:p>
            <a:r>
              <a:rPr lang="zh-CN" altLang="en-US"/>
              <a:t>数据库首页提供特色期刊、主题、特色书浏览；主题浏览含12个主题，点击主题可查看资源类型及数量统计。</a:t>
            </a:r>
            <a:endParaRPr lang="zh-CN" altLang="en-US"/>
          </a:p>
        </p:txBody>
      </p:sp>
      <p:pic>
        <p:nvPicPr>
          <p:cNvPr id="1810821158" name="图片 1"/>
          <p:cNvPicPr>
            <a:picLocks noChangeAspect="1"/>
          </p:cNvPicPr>
          <p:nvPr/>
        </p:nvPicPr>
        <p:blipFill>
          <a:blip r:embed="rId5"/>
          <a:stretch>
            <a:fillRect/>
          </a:stretch>
        </p:blipFill>
        <p:spPr>
          <a:xfrm>
            <a:off x="172085" y="3428683"/>
            <a:ext cx="5274310" cy="2093595"/>
          </a:xfrm>
          <a:prstGeom prst="rect">
            <a:avLst/>
          </a:prstGeom>
        </p:spPr>
      </p:pic>
      <p:sp>
        <p:nvSpPr>
          <p:cNvPr id="7" name="文本框 6"/>
          <p:cNvSpPr txBox="1"/>
          <p:nvPr/>
        </p:nvSpPr>
        <p:spPr>
          <a:xfrm>
            <a:off x="464185" y="552227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宋体" panose="02010600030101010101" pitchFamily="2" charset="-122"/>
                <a:ea typeface="宋体" panose="02010600030101010101" pitchFamily="2" charset="-122"/>
              </a:rPr>
              <a:t>按主题浏览检索</a:t>
            </a:r>
            <a:endParaRPr lang="zh-CN" altLang="en-US" sz="1600">
              <a:latin typeface="宋体" panose="02010600030101010101" pitchFamily="2" charset="-122"/>
              <a:ea typeface="宋体" panose="02010600030101010101" pitchFamily="2" charset="-122"/>
            </a:endParaRPr>
          </a:p>
        </p:txBody>
      </p:sp>
      <p:pic>
        <p:nvPicPr>
          <p:cNvPr id="1201521690" name="图片 1"/>
          <p:cNvPicPr>
            <a:picLocks noChangeAspect="1"/>
          </p:cNvPicPr>
          <p:nvPr/>
        </p:nvPicPr>
        <p:blipFill>
          <a:blip r:embed="rId6"/>
          <a:stretch>
            <a:fillRect/>
          </a:stretch>
        </p:blipFill>
        <p:spPr>
          <a:xfrm>
            <a:off x="5786120" y="2641283"/>
            <a:ext cx="5274310" cy="3057525"/>
          </a:xfrm>
          <a:prstGeom prst="rect">
            <a:avLst/>
          </a:prstGeom>
        </p:spPr>
      </p:pic>
      <p:sp>
        <p:nvSpPr>
          <p:cNvPr id="8" name="文本框 7"/>
          <p:cNvSpPr txBox="1"/>
          <p:nvPr/>
        </p:nvSpPr>
        <p:spPr>
          <a:xfrm>
            <a:off x="5980430" y="5818823"/>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主题浏览检索结果页面</a:t>
            </a:r>
            <a:endParaRPr lang="zh-CN" altLang="en-US" sz="1600">
              <a:latin typeface="Times New Roman" panose="02020603050405020304"/>
              <a:ea typeface="宋体" panose="02010600030101010101" pitchFamily="2" charset="-122"/>
            </a:endParaRPr>
          </a:p>
        </p:txBody>
      </p:sp>
    </p:spTree>
    <p:custDataLst>
      <p:tags r:id="rId7"/>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35610" y="97790"/>
            <a:ext cx="11146790" cy="621665"/>
          </a:xfrm>
        </p:spPr>
        <p:txBody>
          <a:bodyPr>
            <a:normAutofit/>
          </a:bodyPr>
          <a:p>
            <a:r>
              <a:rPr lang="en-US" altLang="zh-CN" sz="3000"/>
              <a:t>5.3.2  </a:t>
            </a:r>
            <a:r>
              <a:rPr lang="zh-CN" altLang="en-US" sz="3000"/>
              <a:t>SpringerLink数据库：</a:t>
            </a:r>
            <a:r>
              <a:rPr lang="en-US" altLang="zh-CN" sz="3000">
                <a:sym typeface="+mn-ea"/>
              </a:rPr>
              <a:t>2. </a:t>
            </a:r>
            <a:r>
              <a:rPr sz="3000">
                <a:sym typeface="+mn-ea"/>
              </a:rPr>
              <a:t>资源检索方法</a:t>
            </a:r>
            <a:endParaRPr lang="zh-CN" altLang="en-US" sz="3000"/>
          </a:p>
        </p:txBody>
      </p:sp>
      <p:sp>
        <p:nvSpPr>
          <p:cNvPr id="4" name="装饰  2"/>
          <p:cNvSpPr>
            <a:spLocks noGrp="1"/>
          </p:cNvSpPr>
          <p:nvPr>
            <p:ph type="body" idx="16392"/>
            <p:custDataLst>
              <p:tags r:id="rId2"/>
            </p:custDataLst>
          </p:nvPr>
        </p:nvSpPr>
        <p:spPr>
          <a:xfrm>
            <a:off x="6597650" y="1353185"/>
            <a:ext cx="4984750" cy="1923415"/>
          </a:xfrm>
        </p:spPr>
        <p:txBody>
          <a:bodyPr/>
          <a:p>
            <a:r>
              <a:rPr lang="zh-CN" altLang="en-US"/>
              <a:t> </a:t>
            </a:r>
            <a:endParaRPr lang="zh-CN" altLang="en-US"/>
          </a:p>
        </p:txBody>
      </p:sp>
      <p:sp>
        <p:nvSpPr>
          <p:cNvPr id="7" name="文本占位符 6"/>
          <p:cNvSpPr>
            <a:spLocks noGrp="1"/>
          </p:cNvSpPr>
          <p:nvPr>
            <p:ph type="body" idx="16387"/>
            <p:custDataLst>
              <p:tags r:id="rId3"/>
            </p:custDataLst>
          </p:nvPr>
        </p:nvSpPr>
        <p:spPr>
          <a:xfrm>
            <a:off x="6934200" y="1593215"/>
            <a:ext cx="4241800" cy="406400"/>
          </a:xfrm>
        </p:spPr>
        <p:txBody>
          <a:bodyPr>
            <a:normAutofit/>
          </a:bodyPr>
          <a:p>
            <a:r>
              <a:rPr lang="zh-CN" altLang="en-US"/>
              <a:t>快速检索</a:t>
            </a:r>
            <a:endParaRPr lang="zh-CN" altLang="en-US"/>
          </a:p>
        </p:txBody>
      </p:sp>
      <p:sp>
        <p:nvSpPr>
          <p:cNvPr id="8" name="文本占位符 7"/>
          <p:cNvSpPr>
            <a:spLocks noGrp="1"/>
          </p:cNvSpPr>
          <p:nvPr>
            <p:ph type="body" idx="16388"/>
            <p:custDataLst>
              <p:tags r:id="rId4"/>
            </p:custDataLst>
          </p:nvPr>
        </p:nvSpPr>
        <p:spPr>
          <a:xfrm>
            <a:off x="6934200" y="2291715"/>
            <a:ext cx="4241800" cy="902970"/>
          </a:xfrm>
        </p:spPr>
        <p:txBody>
          <a:bodyPr>
            <a:normAutofit/>
          </a:bodyPr>
          <a:p>
            <a:r>
              <a:rPr lang="zh-CN" altLang="en-US"/>
              <a:t>主页突出位置设快速检索，支持单词或多词输入，含逻辑运算符。</a:t>
            </a:r>
            <a:endParaRPr lang="zh-CN" altLang="en-US"/>
          </a:p>
        </p:txBody>
      </p:sp>
      <p:sp>
        <p:nvSpPr>
          <p:cNvPr id="9" name="装饰  7"/>
          <p:cNvSpPr>
            <a:spLocks noGrp="1"/>
          </p:cNvSpPr>
          <p:nvPr>
            <p:ph type="body" idx="16395"/>
            <p:custDataLst>
              <p:tags r:id="rId5"/>
            </p:custDataLst>
          </p:nvPr>
        </p:nvSpPr>
        <p:spPr>
          <a:xfrm>
            <a:off x="6598285" y="3581400"/>
            <a:ext cx="4984115" cy="2667000"/>
          </a:xfrm>
        </p:spPr>
        <p:txBody>
          <a:bodyPr/>
          <a:p>
            <a:r>
              <a:rPr lang="zh-CN" altLang="en-US"/>
              <a:t> </a:t>
            </a:r>
            <a:endParaRPr lang="zh-CN" altLang="en-US"/>
          </a:p>
        </p:txBody>
      </p:sp>
      <p:sp>
        <p:nvSpPr>
          <p:cNvPr id="12" name="文本占位符 11"/>
          <p:cNvSpPr>
            <a:spLocks noGrp="1"/>
          </p:cNvSpPr>
          <p:nvPr>
            <p:ph type="body" idx="16389"/>
            <p:custDataLst>
              <p:tags r:id="rId6"/>
            </p:custDataLst>
          </p:nvPr>
        </p:nvSpPr>
        <p:spPr/>
        <p:txBody>
          <a:bodyPr>
            <a:normAutofit/>
          </a:bodyPr>
          <a:p>
            <a:r>
              <a:rPr lang="zh-CN" altLang="en-US"/>
              <a:t>高级检索</a:t>
            </a:r>
            <a:endParaRPr lang="zh-CN" altLang="en-US"/>
          </a:p>
        </p:txBody>
      </p:sp>
      <p:sp>
        <p:nvSpPr>
          <p:cNvPr id="13" name="文本占位符 12"/>
          <p:cNvSpPr>
            <a:spLocks noGrp="1"/>
          </p:cNvSpPr>
          <p:nvPr>
            <p:ph type="body" idx="16390"/>
            <p:custDataLst>
              <p:tags r:id="rId7"/>
            </p:custDataLst>
          </p:nvPr>
        </p:nvSpPr>
        <p:spPr/>
        <p:txBody>
          <a:bodyPr>
            <a:normAutofit/>
          </a:bodyPr>
          <a:p>
            <a:r>
              <a:rPr lang="zh-CN" altLang="en-US"/>
              <a:t>点击“Search”展开高级检索，选项含关键词、短语、标题，支持AND/OR/NOT，可限作者与出版时间，权限内文章筛选。</a:t>
            </a:r>
            <a:endParaRPr lang="zh-CN" altLang="en-US"/>
          </a:p>
        </p:txBody>
      </p:sp>
      <p:pic>
        <p:nvPicPr>
          <p:cNvPr id="679495032" name="图片 1"/>
          <p:cNvPicPr>
            <a:picLocks noChangeAspect="1"/>
          </p:cNvPicPr>
          <p:nvPr/>
        </p:nvPicPr>
        <p:blipFill>
          <a:blip r:embed="rId8"/>
          <a:stretch>
            <a:fillRect/>
          </a:stretch>
        </p:blipFill>
        <p:spPr>
          <a:xfrm>
            <a:off x="621665" y="905510"/>
            <a:ext cx="5274310" cy="951230"/>
          </a:xfrm>
          <a:prstGeom prst="rect">
            <a:avLst/>
          </a:prstGeom>
        </p:spPr>
      </p:pic>
      <p:pic>
        <p:nvPicPr>
          <p:cNvPr id="2042830791" name="图片 1"/>
          <p:cNvPicPr>
            <a:picLocks noChangeAspect="1"/>
          </p:cNvPicPr>
          <p:nvPr/>
        </p:nvPicPr>
        <p:blipFill>
          <a:blip r:embed="rId9"/>
          <a:stretch>
            <a:fillRect/>
          </a:stretch>
        </p:blipFill>
        <p:spPr>
          <a:xfrm>
            <a:off x="621665" y="2291715"/>
            <a:ext cx="5163185" cy="4137025"/>
          </a:xfrm>
          <a:prstGeom prst="rect">
            <a:avLst/>
          </a:prstGeom>
        </p:spPr>
      </p:pic>
      <p:sp>
        <p:nvSpPr>
          <p:cNvPr id="16" name="文本框 15"/>
          <p:cNvSpPr txBox="1"/>
          <p:nvPr/>
        </p:nvSpPr>
        <p:spPr>
          <a:xfrm>
            <a:off x="815975" y="192563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搜索框</a:t>
            </a:r>
            <a:endParaRPr lang="zh-CN" altLang="en-US" sz="1600">
              <a:latin typeface="Times New Roman" panose="02020603050405020304"/>
              <a:ea typeface="宋体" panose="02010600030101010101" pitchFamily="2" charset="-122"/>
            </a:endParaRPr>
          </a:p>
        </p:txBody>
      </p:sp>
      <p:sp>
        <p:nvSpPr>
          <p:cNvPr id="17" name="文本框 16"/>
          <p:cNvSpPr txBox="1"/>
          <p:nvPr/>
        </p:nvSpPr>
        <p:spPr>
          <a:xfrm>
            <a:off x="704850" y="649763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检索结果页面</a:t>
            </a:r>
            <a:endParaRPr lang="zh-CN" altLang="en-US" sz="1600">
              <a:latin typeface="Times New Roman" panose="02020603050405020304"/>
              <a:ea typeface="宋体" panose="02010600030101010101" pitchFamily="2" charset="-122"/>
            </a:endParaRPr>
          </a:p>
        </p:txBody>
      </p:sp>
    </p:spTree>
    <p:custDataLst>
      <p:tags r:id="rId10"/>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5.1 </a:t>
            </a:r>
            <a:r>
              <a:rPr lang="zh-CN" altLang="en-US"/>
              <a:t>期刊概述</a:t>
            </a:r>
            <a:endParaRPr lang="zh-CN" altLang="en-US"/>
          </a:p>
        </p:txBody>
      </p:sp>
      <p:sp>
        <p:nvSpPr>
          <p:cNvPr id="3" name="装饰  1"/>
          <p:cNvSpPr>
            <a:spLocks noGrp="1"/>
          </p:cNvSpPr>
          <p:nvPr>
            <p:ph type="body" idx="16392"/>
            <p:custDataLst>
              <p:tags r:id="rId2"/>
            </p:custDataLst>
          </p:nvPr>
        </p:nvSpPr>
        <p:spPr/>
        <p:txBody>
          <a:bodyPr/>
          <a:p>
            <a:r>
              <a:rPr lang="zh-CN" altLang="en-US"/>
              <a:t> </a:t>
            </a:r>
            <a:endParaRPr lang="zh-CN" altLang="en-US"/>
          </a:p>
        </p:txBody>
      </p:sp>
      <p:pic>
        <p:nvPicPr>
          <p:cNvPr id="4" name="图片占位符 3" descr="d51bd156-e4a4-11f0-bb97-5a0965a49f14"/>
          <p:cNvPicPr>
            <a:picLocks noChangeAspect="1"/>
          </p:cNvPicPr>
          <p:nvPr>
            <p:ph type="pic" idx="16393"/>
            <p:custDataLst>
              <p:tags r:id="rId3"/>
            </p:custDataLst>
          </p:nvPr>
        </p:nvPicPr>
        <p:blipFill>
          <a:blip r:embed="rId4"/>
          <a:srcRect t="3014" b="3014"/>
          <a:stretch>
            <a:fillRect/>
          </a:stretch>
        </p:blipFill>
        <p:spPr>
          <a:xfrm>
            <a:off x="609600" y="15240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p:spPr>
      </p:pic>
      <p:sp>
        <p:nvSpPr>
          <p:cNvPr id="5" name="文本占位符 4"/>
          <p:cNvSpPr>
            <a:spLocks noGrp="1"/>
          </p:cNvSpPr>
          <p:nvPr>
            <p:ph type="body" idx="16386"/>
            <p:custDataLst>
              <p:tags r:id="rId5"/>
            </p:custDataLst>
          </p:nvPr>
        </p:nvSpPr>
        <p:spPr/>
        <p:txBody>
          <a:bodyPr>
            <a:normAutofit/>
          </a:bodyPr>
          <a:p>
            <a:r>
              <a:rPr lang="zh-CN" altLang="en-US"/>
              <a:t>期刊概念</a:t>
            </a:r>
            <a:endParaRPr lang="zh-CN" altLang="en-US"/>
          </a:p>
        </p:txBody>
      </p:sp>
      <p:sp>
        <p:nvSpPr>
          <p:cNvPr id="6" name="文本占位符 5"/>
          <p:cNvSpPr>
            <a:spLocks noGrp="1"/>
          </p:cNvSpPr>
          <p:nvPr>
            <p:ph type="body" idx="16387"/>
            <p:custDataLst>
              <p:tags r:id="rId6"/>
            </p:custDataLst>
          </p:nvPr>
        </p:nvSpPr>
        <p:spPr/>
        <p:txBody>
          <a:bodyPr>
            <a:normAutofit/>
          </a:bodyPr>
          <a:p>
            <a:r>
              <a:rPr lang="zh-CN" altLang="en-US"/>
              <a:t>掌握期刊基本定义，理解学术信息载体特性。</a:t>
            </a:r>
            <a:endParaRPr lang="zh-CN" altLang="en-US"/>
          </a:p>
        </p:txBody>
      </p:sp>
      <p:sp>
        <p:nvSpPr>
          <p:cNvPr id="7" name="装饰  5"/>
          <p:cNvSpPr>
            <a:spLocks noGrp="1"/>
          </p:cNvSpPr>
          <p:nvPr>
            <p:ph type="body" idx="16394"/>
            <p:custDataLst>
              <p:tags r:id="rId7"/>
            </p:custDataLst>
          </p:nvPr>
        </p:nvSpPr>
        <p:spPr/>
        <p:txBody>
          <a:bodyPr/>
          <a:p>
            <a:r>
              <a:rPr lang="zh-CN" altLang="en-US"/>
              <a:t> </a:t>
            </a:r>
            <a:endParaRPr lang="zh-CN" altLang="en-US"/>
          </a:p>
        </p:txBody>
      </p:sp>
      <p:pic>
        <p:nvPicPr>
          <p:cNvPr id="8" name="图片占位符 7" descr="d51bcc87-e4a4-11f0-bb97-5a0965a49f14"/>
          <p:cNvPicPr>
            <a:picLocks noChangeAspect="1"/>
          </p:cNvPicPr>
          <p:nvPr>
            <p:ph type="pic" idx="16395"/>
            <p:custDataLst>
              <p:tags r:id="rId8"/>
            </p:custDataLst>
          </p:nvPr>
        </p:nvPicPr>
        <p:blipFill>
          <a:blip r:embed="rId9"/>
          <a:srcRect t="3014" b="3014"/>
          <a:stretch>
            <a:fillRect/>
          </a:stretch>
        </p:blipFill>
        <p:spPr>
          <a:xfrm>
            <a:off x="8026400" y="3149600"/>
            <a:ext cx="3556000" cy="1473200"/>
          </a:xfrm>
          <a:custGeom>
            <a:avLst/>
            <a:gdLst>
              <a:gd name="connisteX0" fmla="*/ 0 w 3556000"/>
              <a:gd name="connsiteY0" fmla="*/ 0 h 1473200"/>
              <a:gd name="connisteX1" fmla="*/ 3352800 w 3556000"/>
              <a:gd name="connsiteY1" fmla="*/ 0 h 1473200"/>
              <a:gd name="connisteX2" fmla="*/ 3556000 w 3556000"/>
              <a:gd name="connsiteY2" fmla="*/ 203200 h 1473200"/>
              <a:gd name="connisteX3" fmla="*/ 3556000 w 3556000"/>
              <a:gd name="connsiteY3" fmla="*/ 1270000 h 1473200"/>
              <a:gd name="connisteX4" fmla="*/ 3352800 w 3556000"/>
              <a:gd name="connsiteY4" fmla="*/ 1473200 h 1473200"/>
              <a:gd name="connisteX5" fmla="*/ 0 w 3556000"/>
              <a:gd name="connsiteY5" fmla="*/ 1473200 h 1473200"/>
              <a:gd name="connisteX6" fmla="*/ 0 w 35560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0"/>
                </a:moveTo>
                <a:lnTo>
                  <a:pt x="3352800" y="0"/>
                </a:lnTo>
                <a:cubicBezTo>
                  <a:pt x="3465024" y="0"/>
                  <a:pt x="3556000" y="90976"/>
                  <a:pt x="3556000" y="203200"/>
                </a:cubicBezTo>
                <a:lnTo>
                  <a:pt x="3556000" y="1270000"/>
                </a:lnTo>
                <a:cubicBezTo>
                  <a:pt x="3556000" y="1382224"/>
                  <a:pt x="3465024" y="1473200"/>
                  <a:pt x="3352800" y="1473200"/>
                </a:cubicBezTo>
                <a:lnTo>
                  <a:pt x="0" y="1473200"/>
                </a:lnTo>
                <a:lnTo>
                  <a:pt x="0" y="0"/>
                </a:lnTo>
                <a:close/>
              </a:path>
            </a:pathLst>
          </a:custGeom>
        </p:spPr>
      </p:pic>
      <p:sp>
        <p:nvSpPr>
          <p:cNvPr id="9" name="文本占位符 8"/>
          <p:cNvSpPr>
            <a:spLocks noGrp="1"/>
          </p:cNvSpPr>
          <p:nvPr>
            <p:ph type="body" idx="16388"/>
            <p:custDataLst>
              <p:tags r:id="rId10"/>
            </p:custDataLst>
          </p:nvPr>
        </p:nvSpPr>
        <p:spPr/>
        <p:txBody>
          <a:bodyPr>
            <a:normAutofit/>
          </a:bodyPr>
          <a:p>
            <a:r>
              <a:rPr lang="zh-CN" altLang="en-US"/>
              <a:t>期刊特征</a:t>
            </a:r>
            <a:endParaRPr lang="zh-CN" altLang="en-US"/>
          </a:p>
        </p:txBody>
      </p:sp>
      <p:sp>
        <p:nvSpPr>
          <p:cNvPr id="10" name="文本占位符 9"/>
          <p:cNvSpPr>
            <a:spLocks noGrp="1"/>
          </p:cNvSpPr>
          <p:nvPr>
            <p:ph type="body" idx="16389"/>
            <p:custDataLst>
              <p:tags r:id="rId11"/>
            </p:custDataLst>
          </p:nvPr>
        </p:nvSpPr>
        <p:spPr/>
        <p:txBody>
          <a:bodyPr>
            <a:normAutofit/>
          </a:bodyPr>
          <a:p>
            <a:r>
              <a:rPr lang="zh-CN" altLang="en-US"/>
              <a:t>学习期刊独特属性，深入了解信息组织方式。</a:t>
            </a:r>
            <a:endParaRPr lang="zh-CN" altLang="en-US"/>
          </a:p>
        </p:txBody>
      </p:sp>
      <p:sp>
        <p:nvSpPr>
          <p:cNvPr id="11" name="装饰  9"/>
          <p:cNvSpPr>
            <a:spLocks noGrp="1"/>
          </p:cNvSpPr>
          <p:nvPr>
            <p:ph type="body" idx="16396"/>
            <p:custDataLst>
              <p:tags r:id="rId12"/>
            </p:custDataLst>
          </p:nvPr>
        </p:nvSpPr>
        <p:spPr/>
        <p:txBody>
          <a:bodyPr/>
          <a:p>
            <a:r>
              <a:rPr lang="zh-CN" altLang="en-US"/>
              <a:t> </a:t>
            </a:r>
            <a:endParaRPr lang="zh-CN" altLang="en-US"/>
          </a:p>
        </p:txBody>
      </p:sp>
      <p:pic>
        <p:nvPicPr>
          <p:cNvPr id="12" name="图片占位符 11" descr="d51bcce2-e4a4-11f0-bb97-5a0965a49f14"/>
          <p:cNvPicPr>
            <a:picLocks noChangeAspect="1"/>
          </p:cNvPicPr>
          <p:nvPr>
            <p:ph type="pic" idx="16397"/>
            <p:custDataLst>
              <p:tags r:id="rId13"/>
            </p:custDataLst>
          </p:nvPr>
        </p:nvPicPr>
        <p:blipFill>
          <a:blip r:embed="rId14"/>
          <a:srcRect t="3014" b="3014"/>
          <a:stretch>
            <a:fillRect/>
          </a:stretch>
        </p:blipFill>
        <p:spPr>
          <a:xfrm>
            <a:off x="609600" y="47752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p:spPr>
      </p:pic>
      <p:sp>
        <p:nvSpPr>
          <p:cNvPr id="13" name="文本占位符 12"/>
          <p:cNvSpPr>
            <a:spLocks noGrp="1"/>
          </p:cNvSpPr>
          <p:nvPr>
            <p:ph type="body" idx="16390"/>
            <p:custDataLst>
              <p:tags r:id="rId15"/>
            </p:custDataLst>
          </p:nvPr>
        </p:nvSpPr>
        <p:spPr/>
        <p:txBody>
          <a:bodyPr>
            <a:normAutofit/>
          </a:bodyPr>
          <a:p>
            <a:r>
              <a:rPr lang="zh-CN" altLang="en-US"/>
              <a:t>期刊分类</a:t>
            </a:r>
            <a:endParaRPr lang="zh-CN" altLang="en-US"/>
          </a:p>
        </p:txBody>
      </p:sp>
      <p:sp>
        <p:nvSpPr>
          <p:cNvPr id="14" name="文本占位符 13"/>
          <p:cNvSpPr>
            <a:spLocks noGrp="1"/>
          </p:cNvSpPr>
          <p:nvPr>
            <p:ph type="body" idx="16391"/>
            <p:custDataLst>
              <p:tags r:id="rId16"/>
            </p:custDataLst>
          </p:nvPr>
        </p:nvSpPr>
        <p:spPr/>
        <p:txBody>
          <a:bodyPr>
            <a:normAutofit/>
          </a:bodyPr>
          <a:p>
            <a:r>
              <a:rPr lang="zh-CN" altLang="en-US"/>
              <a:t>熟悉期刊分类体系，提升信息检索与管理能力。</a:t>
            </a:r>
            <a:endParaRPr lang="zh-CN" altLang="en-US"/>
          </a:p>
        </p:txBody>
      </p:sp>
    </p:spTree>
    <p:custDataLst>
      <p:tags r:id="rId17"/>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6361551" name="图片 1"/>
          <p:cNvPicPr>
            <a:picLocks noChangeAspect="1"/>
          </p:cNvPicPr>
          <p:nvPr>
            <p:ph idx="2"/>
            <p:custDataLst>
              <p:tags r:id="rId1"/>
            </p:custDataLst>
          </p:nvPr>
        </p:nvPicPr>
        <p:blipFill>
          <a:blip r:embed="rId2"/>
          <a:srcRect/>
          <a:stretch>
            <a:fillRect/>
          </a:stretch>
        </p:blipFill>
        <p:spPr>
          <a:xfrm>
            <a:off x="3835400" y="365125"/>
            <a:ext cx="3799840" cy="5800090"/>
          </a:xfrm>
          <a:prstGeom prst="rect">
            <a:avLst/>
          </a:prstGeom>
          <a:ln>
            <a:noFill/>
          </a:ln>
        </p:spPr>
      </p:pic>
      <p:sp>
        <p:nvSpPr>
          <p:cNvPr id="4" name="文本框 3"/>
          <p:cNvSpPr txBox="1"/>
          <p:nvPr/>
        </p:nvSpPr>
        <p:spPr>
          <a:xfrm>
            <a:off x="3195320" y="6324918"/>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“Advanced Search</a:t>
            </a:r>
            <a:r>
              <a:rPr lang="zh-CN" altLang="en-US" sz="1600">
                <a:latin typeface="Times New Roman" panose="02020603050405020304"/>
                <a:ea typeface="宋体" panose="02010600030101010101" pitchFamily="2" charset="-122"/>
              </a:rPr>
              <a:t>（高级检索）”页面</a:t>
            </a:r>
            <a:endParaRPr lang="zh-CN" altLang="en-US" sz="1600">
              <a:latin typeface="Times New Roman" panose="02020603050405020304"/>
              <a:ea typeface="宋体" panose="02010600030101010101" pitchFamily="2" charset="-122"/>
            </a:endParaRPr>
          </a:p>
        </p:txBody>
      </p:sp>
    </p:spTree>
    <p:custDataLst>
      <p:tags r:id="rId3"/>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181610" y="533400"/>
            <a:ext cx="3856990" cy="1219200"/>
          </a:xfrm>
        </p:spPr>
        <p:txBody>
          <a:bodyPr>
            <a:normAutofit/>
          </a:bodyPr>
          <a:p>
            <a:r>
              <a:rPr lang="en-US" altLang="zh-CN" sz="3000"/>
              <a:t>5.3.2  </a:t>
            </a:r>
            <a:r>
              <a:rPr lang="zh-CN" altLang="en-US" sz="3000"/>
              <a:t>SpringerLink数据库：</a:t>
            </a:r>
            <a:r>
              <a:rPr lang="en-US" altLang="zh-CN" sz="3000"/>
              <a:t>2.</a:t>
            </a:r>
            <a:r>
              <a:rPr lang="zh-CN" altLang="en-US" sz="3000"/>
              <a:t>检索结果</a:t>
            </a:r>
            <a:endParaRPr lang="zh-CN" altLang="en-US" sz="3000"/>
          </a:p>
        </p:txBody>
      </p:sp>
      <p:sp>
        <p:nvSpPr>
          <p:cNvPr id="5" name="装饰  3"/>
          <p:cNvSpPr>
            <a:spLocks noGrp="1"/>
          </p:cNvSpPr>
          <p:nvPr>
            <p:ph type="body" idx="16396"/>
            <p:custDataLst>
              <p:tags r:id="rId2"/>
            </p:custDataLst>
          </p:nvPr>
        </p:nvSpPr>
        <p:spPr/>
        <p:txBody>
          <a:bodyPr/>
          <a:p>
            <a:r>
              <a:rPr lang="zh-CN" altLang="en-US"/>
              <a:t> </a:t>
            </a:r>
            <a:endParaRPr lang="zh-CN" altLang="en-US"/>
          </a:p>
        </p:txBody>
      </p:sp>
      <p:sp>
        <p:nvSpPr>
          <p:cNvPr id="6" name="文本占位符 5"/>
          <p:cNvSpPr>
            <a:spLocks noGrp="1"/>
          </p:cNvSpPr>
          <p:nvPr>
            <p:ph type="body" idx="16387"/>
            <p:custDataLst>
              <p:tags r:id="rId3"/>
            </p:custDataLst>
          </p:nvPr>
        </p:nvSpPr>
        <p:spPr/>
        <p:txBody>
          <a:bodyPr>
            <a:normAutofit/>
          </a:bodyPr>
          <a:p>
            <a:r>
              <a:rPr lang="zh-CN" altLang="en-US"/>
              <a:t>检索结果排序</a:t>
            </a:r>
            <a:endParaRPr lang="zh-CN" altLang="en-US"/>
          </a:p>
        </p:txBody>
      </p:sp>
      <p:sp>
        <p:nvSpPr>
          <p:cNvPr id="7" name="文本占位符 6"/>
          <p:cNvSpPr>
            <a:spLocks noGrp="1"/>
          </p:cNvSpPr>
          <p:nvPr>
            <p:ph type="body" idx="16388"/>
            <p:custDataLst>
              <p:tags r:id="rId4"/>
            </p:custDataLst>
          </p:nvPr>
        </p:nvSpPr>
        <p:spPr/>
        <p:txBody>
          <a:bodyPr>
            <a:normAutofit/>
          </a:bodyPr>
          <a:p>
            <a:r>
              <a:rPr lang="zh-CN" altLang="en-US" sz="1000"/>
              <a:t>按文献相关性排序，展示文章类型、题名、文摘、作者、卷期等，开放存取文献有特殊标识。</a:t>
            </a:r>
            <a:endParaRPr lang="zh-CN" altLang="en-US" sz="1000"/>
          </a:p>
        </p:txBody>
      </p:sp>
      <p:sp>
        <p:nvSpPr>
          <p:cNvPr id="8" name="装饰  6"/>
          <p:cNvSpPr>
            <a:spLocks noGrp="1"/>
          </p:cNvSpPr>
          <p:nvPr>
            <p:ph type="body" idx="16397"/>
            <p:custDataLst>
              <p:tags r:id="rId5"/>
            </p:custDataLst>
          </p:nvPr>
        </p:nvSpPr>
        <p:spPr/>
        <p:txBody>
          <a:bodyPr/>
          <a:p>
            <a:r>
              <a:rPr lang="zh-CN" altLang="en-US"/>
              <a:t> </a:t>
            </a:r>
            <a:endParaRPr lang="zh-CN" altLang="en-US"/>
          </a:p>
        </p:txBody>
      </p:sp>
      <p:sp>
        <p:nvSpPr>
          <p:cNvPr id="9" name="文本占位符 8"/>
          <p:cNvSpPr>
            <a:spLocks noGrp="1"/>
          </p:cNvSpPr>
          <p:nvPr>
            <p:ph type="body" idx="16389"/>
            <p:custDataLst>
              <p:tags r:id="rId6"/>
            </p:custDataLst>
          </p:nvPr>
        </p:nvSpPr>
        <p:spPr/>
        <p:txBody>
          <a:bodyPr>
            <a:normAutofit/>
          </a:bodyPr>
          <a:p>
            <a:r>
              <a:rPr lang="zh-CN" altLang="en-US"/>
              <a:t>二次检索功能</a:t>
            </a:r>
            <a:endParaRPr lang="zh-CN" altLang="en-US"/>
          </a:p>
        </p:txBody>
      </p:sp>
      <p:sp>
        <p:nvSpPr>
          <p:cNvPr id="10" name="文本占位符 9"/>
          <p:cNvSpPr>
            <a:spLocks noGrp="1"/>
          </p:cNvSpPr>
          <p:nvPr>
            <p:ph type="body" idx="16390"/>
            <p:custDataLst>
              <p:tags r:id="rId7"/>
            </p:custDataLst>
          </p:nvPr>
        </p:nvSpPr>
        <p:spPr/>
        <p:txBody>
          <a:bodyPr>
            <a:normAutofit fontScale="60000"/>
          </a:bodyPr>
          <a:p>
            <a:r>
              <a:rPr lang="zh-CN" altLang="en-US"/>
              <a:t>右侧提供Content Type、Date published、Discipline、Language等维度，可缩小检索范围，提高检准率，每类目下有资源总量统计。</a:t>
            </a:r>
            <a:endParaRPr lang="zh-CN" altLang="en-US"/>
          </a:p>
        </p:txBody>
      </p:sp>
      <p:sp>
        <p:nvSpPr>
          <p:cNvPr id="11" name="装饰  9"/>
          <p:cNvSpPr>
            <a:spLocks noGrp="1"/>
          </p:cNvSpPr>
          <p:nvPr>
            <p:ph type="body" idx="16398"/>
            <p:custDataLst>
              <p:tags r:id="rId8"/>
            </p:custDataLst>
          </p:nvPr>
        </p:nvSpPr>
        <p:spPr/>
        <p:txBody>
          <a:bodyPr/>
          <a:p>
            <a:r>
              <a:rPr lang="zh-CN" altLang="en-US"/>
              <a:t> </a:t>
            </a:r>
            <a:endParaRPr lang="zh-CN" altLang="en-US"/>
          </a:p>
        </p:txBody>
      </p:sp>
      <p:sp>
        <p:nvSpPr>
          <p:cNvPr id="12" name="文本占位符 11"/>
          <p:cNvSpPr>
            <a:spLocks noGrp="1"/>
          </p:cNvSpPr>
          <p:nvPr>
            <p:ph type="body" idx="16391"/>
            <p:custDataLst>
              <p:tags r:id="rId9"/>
            </p:custDataLst>
          </p:nvPr>
        </p:nvSpPr>
        <p:spPr/>
        <p:txBody>
          <a:bodyPr>
            <a:normAutofit/>
          </a:bodyPr>
          <a:p>
            <a:r>
              <a:rPr lang="zh-CN" altLang="en-US"/>
              <a:t>全文信息展示</a:t>
            </a:r>
            <a:endParaRPr lang="zh-CN" altLang="en-US"/>
          </a:p>
        </p:txBody>
      </p:sp>
      <p:sp>
        <p:nvSpPr>
          <p:cNvPr id="13" name="文本占位符 12"/>
          <p:cNvSpPr>
            <a:spLocks noGrp="1"/>
          </p:cNvSpPr>
          <p:nvPr>
            <p:ph type="body" idx="16392"/>
            <p:custDataLst>
              <p:tags r:id="rId10"/>
            </p:custDataLst>
          </p:nvPr>
        </p:nvSpPr>
        <p:spPr/>
        <p:txBody>
          <a:bodyPr>
            <a:normAutofit fontScale="60000"/>
          </a:bodyPr>
          <a:p>
            <a:r>
              <a:rPr lang="zh-CN" altLang="en-US"/>
              <a:t>单击文献名，显示HTML格式全文，上方提供评价信息，包括访问量、引用情况，右侧列示Sections、Figures、References。</a:t>
            </a:r>
            <a:endParaRPr lang="zh-CN" altLang="en-US"/>
          </a:p>
        </p:txBody>
      </p:sp>
      <p:sp>
        <p:nvSpPr>
          <p:cNvPr id="14" name="装饰  2"/>
          <p:cNvSpPr>
            <a:spLocks noGrp="1"/>
          </p:cNvSpPr>
          <p:nvPr>
            <p:ph type="body" idx="16399"/>
            <p:custDataLst>
              <p:tags r:id="rId11"/>
            </p:custDataLst>
          </p:nvPr>
        </p:nvSpPr>
        <p:spPr/>
        <p:txBody>
          <a:bodyPr/>
          <a:p>
            <a:r>
              <a:rPr lang="zh-CN" altLang="en-US"/>
              <a:t> </a:t>
            </a:r>
            <a:endParaRPr lang="zh-CN" altLang="en-US"/>
          </a:p>
        </p:txBody>
      </p:sp>
      <p:sp>
        <p:nvSpPr>
          <p:cNvPr id="15" name="文本占位符 14"/>
          <p:cNvSpPr>
            <a:spLocks noGrp="1"/>
          </p:cNvSpPr>
          <p:nvPr>
            <p:ph type="body" idx="16393"/>
            <p:custDataLst>
              <p:tags r:id="rId12"/>
            </p:custDataLst>
          </p:nvPr>
        </p:nvSpPr>
        <p:spPr/>
        <p:txBody>
          <a:bodyPr>
            <a:normAutofit/>
          </a:bodyPr>
          <a:p>
            <a:r>
              <a:rPr lang="zh-CN" altLang="en-US"/>
              <a:t>下载选项</a:t>
            </a:r>
            <a:endParaRPr lang="zh-CN" altLang="en-US"/>
          </a:p>
        </p:txBody>
      </p:sp>
      <p:sp>
        <p:nvSpPr>
          <p:cNvPr id="16" name="文本占位符 15"/>
          <p:cNvSpPr>
            <a:spLocks noGrp="1"/>
          </p:cNvSpPr>
          <p:nvPr>
            <p:ph type="body" idx="16394"/>
            <p:custDataLst>
              <p:tags r:id="rId13"/>
            </p:custDataLst>
          </p:nvPr>
        </p:nvSpPr>
        <p:spPr/>
        <p:txBody>
          <a:bodyPr>
            <a:normAutofit lnSpcReduction="10000"/>
          </a:bodyPr>
          <a:p>
            <a:r>
              <a:rPr lang="zh-CN" altLang="en-US" sz="1000"/>
              <a:t>提供PDF全文及部分内容下载选项，便于用户获取所需资料。</a:t>
            </a:r>
            <a:endParaRPr lang="zh-CN" altLang="en-US" sz="1000"/>
          </a:p>
        </p:txBody>
      </p:sp>
      <p:pic>
        <p:nvPicPr>
          <p:cNvPr id="273440072" name="图片 1"/>
          <p:cNvPicPr>
            <a:picLocks noChangeAspect="1"/>
          </p:cNvPicPr>
          <p:nvPr/>
        </p:nvPicPr>
        <p:blipFill>
          <a:blip r:embed="rId14"/>
          <a:stretch>
            <a:fillRect/>
          </a:stretch>
        </p:blipFill>
        <p:spPr>
          <a:xfrm>
            <a:off x="209550" y="2705735"/>
            <a:ext cx="4133850" cy="2833370"/>
          </a:xfrm>
          <a:prstGeom prst="rect">
            <a:avLst/>
          </a:prstGeom>
        </p:spPr>
      </p:pic>
      <p:sp>
        <p:nvSpPr>
          <p:cNvPr id="18" name="文本框 17"/>
          <p:cNvSpPr txBox="1"/>
          <p:nvPr/>
        </p:nvSpPr>
        <p:spPr>
          <a:xfrm>
            <a:off x="209550" y="5680075"/>
            <a:ext cx="3857625" cy="76200"/>
          </a:xfrm>
          <a:prstGeom prst="rect">
            <a:avLst/>
          </a:prstGeom>
        </p:spPr>
        <p:txBody>
          <a:bodyPr>
            <a:no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检索结果页面</a:t>
            </a:r>
            <a:endParaRPr lang="zh-CN" altLang="en-US" sz="1600">
              <a:latin typeface="Times New Roman" panose="02020603050405020304"/>
              <a:ea typeface="宋体" panose="02010600030101010101" pitchFamily="2" charset="-122"/>
            </a:endParaRPr>
          </a:p>
        </p:txBody>
      </p:sp>
      <p:pic>
        <p:nvPicPr>
          <p:cNvPr id="231545060" name="图片 1"/>
          <p:cNvPicPr>
            <a:picLocks noChangeAspect="1"/>
          </p:cNvPicPr>
          <p:nvPr/>
        </p:nvPicPr>
        <p:blipFill>
          <a:blip r:embed="rId15"/>
          <a:stretch>
            <a:fillRect/>
          </a:stretch>
        </p:blipFill>
        <p:spPr>
          <a:xfrm>
            <a:off x="5059680" y="3584575"/>
            <a:ext cx="5274310" cy="2499360"/>
          </a:xfrm>
          <a:prstGeom prst="rect">
            <a:avLst/>
          </a:prstGeom>
        </p:spPr>
      </p:pic>
      <p:sp>
        <p:nvSpPr>
          <p:cNvPr id="20" name="文本框 19"/>
          <p:cNvSpPr txBox="1"/>
          <p:nvPr/>
        </p:nvSpPr>
        <p:spPr>
          <a:xfrm>
            <a:off x="5156835" y="622966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二次检索结果页面</a:t>
            </a:r>
            <a:endParaRPr lang="zh-CN" altLang="en-US" sz="1600">
              <a:latin typeface="Times New Roman" panose="02020603050405020304"/>
              <a:ea typeface="宋体" panose="02010600030101010101" pitchFamily="2" charset="-122"/>
            </a:endParaRPr>
          </a:p>
        </p:txBody>
      </p:sp>
    </p:spTree>
    <p:custDataLst>
      <p:tags r:id="rId16"/>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16814348" name="图片 1"/>
          <p:cNvPicPr>
            <a:picLocks noChangeAspect="1"/>
          </p:cNvPicPr>
          <p:nvPr>
            <p:ph idx="2"/>
            <p:custDataLst>
              <p:tags r:id="rId1"/>
            </p:custDataLst>
          </p:nvPr>
        </p:nvPicPr>
        <p:blipFill>
          <a:blip r:embed="rId2"/>
          <a:stretch>
            <a:fillRect/>
          </a:stretch>
        </p:blipFill>
        <p:spPr>
          <a:xfrm>
            <a:off x="2270760" y="824230"/>
            <a:ext cx="7200265" cy="4759325"/>
          </a:xfrm>
          <a:prstGeom prst="rect">
            <a:avLst/>
          </a:prstGeom>
        </p:spPr>
      </p:pic>
      <p:sp>
        <p:nvSpPr>
          <p:cNvPr id="4" name="文本框 3"/>
          <p:cNvSpPr txBox="1"/>
          <p:nvPr/>
        </p:nvSpPr>
        <p:spPr>
          <a:xfrm>
            <a:off x="4998720" y="5828983"/>
            <a:ext cx="5080000" cy="337185"/>
          </a:xfrm>
          <a:prstGeom prst="rect">
            <a:avLst/>
          </a:prstGeom>
        </p:spPr>
        <p:txBody>
          <a:bodyPr>
            <a:spAutoFit/>
          </a:bodyPr>
          <a:p>
            <a:pPr defTabSz="266700"/>
            <a:r>
              <a:rPr lang="zh-CN" altLang="en-US" sz="1600">
                <a:latin typeface="Times New Roman" panose="02020603050405020304"/>
                <a:ea typeface="宋体" panose="02010600030101010101" pitchFamily="2" charset="-122"/>
              </a:rPr>
              <a:t>文献的全文信息</a:t>
            </a:r>
            <a:endParaRPr lang="zh-CN" altLang="en-US" sz="1600">
              <a:latin typeface="Times New Roman" panose="02020603050405020304"/>
              <a:ea typeface="宋体" panose="02010600030101010101" pitchFamily="2" charset="-122"/>
            </a:endParaRPr>
          </a:p>
        </p:txBody>
      </p:sp>
    </p:spTree>
    <p:custDataLst>
      <p:tags r:id="rId3"/>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562610" y="361950"/>
            <a:ext cx="10213340" cy="807720"/>
          </a:xfrm>
        </p:spPr>
        <p:txBody>
          <a:bodyPr>
            <a:normAutofit/>
          </a:bodyPr>
          <a:p>
            <a:r>
              <a:rPr lang="en-US" altLang="zh-CN" sz="3200"/>
              <a:t>5.3.3  </a:t>
            </a:r>
            <a:r>
              <a:rPr lang="zh-CN" altLang="en-US" sz="3200"/>
              <a:t>Elsevier ScienceDirect期刊全文数据库</a:t>
            </a:r>
            <a:endParaRPr lang="zh-CN" altLang="en-US" sz="3200"/>
          </a:p>
        </p:txBody>
      </p:sp>
      <p:sp>
        <p:nvSpPr>
          <p:cNvPr id="4" name="文本占位符 3"/>
          <p:cNvSpPr>
            <a:spLocks noGrp="1"/>
          </p:cNvSpPr>
          <p:nvPr>
            <p:ph type="body" idx="16386"/>
            <p:custDataLst>
              <p:tags r:id="rId2"/>
            </p:custDataLst>
          </p:nvPr>
        </p:nvSpPr>
        <p:spPr/>
        <p:txBody>
          <a:bodyPr>
            <a:normAutofit/>
          </a:bodyPr>
          <a:p>
            <a:r>
              <a:rPr lang="zh-CN" altLang="en-US"/>
              <a:t>Elsevier简介</a:t>
            </a:r>
            <a:endParaRPr lang="zh-CN" altLang="en-US"/>
          </a:p>
        </p:txBody>
      </p:sp>
      <p:sp>
        <p:nvSpPr>
          <p:cNvPr id="5" name="文本占位符 4"/>
          <p:cNvSpPr>
            <a:spLocks noGrp="1"/>
          </p:cNvSpPr>
          <p:nvPr>
            <p:ph type="body" idx="16387"/>
            <p:custDataLst>
              <p:tags r:id="rId3"/>
            </p:custDataLst>
          </p:nvPr>
        </p:nvSpPr>
        <p:spPr/>
        <p:txBody>
          <a:bodyPr>
            <a:normAutofit/>
          </a:bodyPr>
          <a:p>
            <a:r>
              <a:rPr lang="zh-CN" altLang="en-US" sz="1400"/>
              <a:t>创立于1580年，全球顶尖科技与医学文献出版商，隶属RELX集团，拥有多款学术信息服务产品。</a:t>
            </a:r>
            <a:endParaRPr lang="zh-CN" altLang="en-US" sz="1400"/>
          </a:p>
        </p:txBody>
      </p:sp>
      <p:sp>
        <p:nvSpPr>
          <p:cNvPr id="6" name="文本占位符 5"/>
          <p:cNvSpPr>
            <a:spLocks noGrp="1"/>
          </p:cNvSpPr>
          <p:nvPr>
            <p:ph type="body" idx="16388"/>
            <p:custDataLst>
              <p:tags r:id="rId4"/>
            </p:custDataLst>
          </p:nvPr>
        </p:nvSpPr>
        <p:spPr/>
        <p:txBody>
          <a:bodyPr>
            <a:normAutofit/>
          </a:bodyPr>
          <a:p>
            <a:r>
              <a:rPr lang="zh-CN" altLang="en-US"/>
              <a:t>ScienceDirect概述</a:t>
            </a:r>
            <a:endParaRPr lang="zh-CN" altLang="en-US"/>
          </a:p>
        </p:txBody>
      </p:sp>
      <p:sp>
        <p:nvSpPr>
          <p:cNvPr id="7" name="文本占位符 6"/>
          <p:cNvSpPr>
            <a:spLocks noGrp="1"/>
          </p:cNvSpPr>
          <p:nvPr>
            <p:ph type="body" idx="16389"/>
            <p:custDataLst>
              <p:tags r:id="rId5"/>
            </p:custDataLst>
          </p:nvPr>
        </p:nvSpPr>
        <p:spPr/>
        <p:txBody>
          <a:bodyPr>
            <a:normAutofit fontScale="90000" lnSpcReduction="20000"/>
          </a:bodyPr>
          <a:p>
            <a:r>
              <a:rPr lang="zh-CN" altLang="en-US"/>
              <a:t>核心产品ScienceDirect，全球最大科技文献数据库之一，资源覆盖四大领域，收录3800+期刊，40000+电子书，超1800万篇论文全文。</a:t>
            </a:r>
            <a:endParaRPr lang="zh-CN" altLang="en-US"/>
          </a:p>
        </p:txBody>
      </p:sp>
      <p:pic>
        <p:nvPicPr>
          <p:cNvPr id="740563969" name="图片 1"/>
          <p:cNvPicPr>
            <a:picLocks noChangeAspect="1"/>
          </p:cNvPicPr>
          <p:nvPr/>
        </p:nvPicPr>
        <p:blipFill>
          <a:blip r:embed="rId6"/>
          <a:stretch>
            <a:fillRect/>
          </a:stretch>
        </p:blipFill>
        <p:spPr>
          <a:xfrm>
            <a:off x="827405" y="1470025"/>
            <a:ext cx="9683750" cy="2261870"/>
          </a:xfrm>
          <a:prstGeom prst="rect">
            <a:avLst/>
          </a:prstGeom>
        </p:spPr>
      </p:pic>
      <p:sp>
        <p:nvSpPr>
          <p:cNvPr id="8" name="文本框 7"/>
          <p:cNvSpPr txBox="1"/>
          <p:nvPr/>
        </p:nvSpPr>
        <p:spPr>
          <a:xfrm>
            <a:off x="3340100" y="4031933"/>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Elsevier ScienceDirect</a:t>
            </a:r>
            <a:r>
              <a:rPr lang="zh-CN" altLang="en-US" sz="1600">
                <a:latin typeface="Times New Roman" panose="02020603050405020304"/>
                <a:ea typeface="宋体" panose="02010600030101010101" pitchFamily="2" charset="-122"/>
              </a:rPr>
              <a:t>平台主界面</a:t>
            </a:r>
            <a:endParaRPr lang="zh-CN" altLang="en-US" sz="1600">
              <a:latin typeface="Times New Roman" panose="02020603050405020304"/>
              <a:ea typeface="宋体" panose="02010600030101010101" pitchFamily="2" charset="-122"/>
            </a:endParaRPr>
          </a:p>
        </p:txBody>
      </p:sp>
    </p:spTree>
    <p:custDataLst>
      <p:tags r:id="rId7"/>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50850" y="374650"/>
            <a:ext cx="11741150" cy="617220"/>
          </a:xfrm>
        </p:spPr>
        <p:txBody>
          <a:bodyPr>
            <a:normAutofit/>
          </a:bodyPr>
          <a:p>
            <a:r>
              <a:rPr lang="en-US" altLang="zh-CN" sz="3200"/>
              <a:t>5.3.3  </a:t>
            </a:r>
            <a:r>
              <a:rPr lang="zh-CN" altLang="en-US" sz="3200"/>
              <a:t>Elsevier ScienceDirect期刊全文数据库</a:t>
            </a:r>
            <a:endParaRPr lang="zh-CN" altLang="en-US" sz="3200"/>
          </a:p>
        </p:txBody>
      </p:sp>
      <p:sp>
        <p:nvSpPr>
          <p:cNvPr id="3" name="文本占位符 2"/>
          <p:cNvSpPr>
            <a:spLocks noGrp="1"/>
          </p:cNvSpPr>
          <p:nvPr>
            <p:ph type="body" idx="16386"/>
            <p:custDataLst>
              <p:tags r:id="rId2"/>
            </p:custDataLst>
          </p:nvPr>
        </p:nvSpPr>
        <p:spPr>
          <a:xfrm>
            <a:off x="450850" y="1311910"/>
            <a:ext cx="3429000" cy="454660"/>
          </a:xfrm>
        </p:spPr>
        <p:txBody>
          <a:bodyPr>
            <a:normAutofit/>
          </a:bodyPr>
          <a:p>
            <a:r>
              <a:rPr lang="en-US" altLang="zh-CN" sz="2000"/>
              <a:t>1.</a:t>
            </a:r>
            <a:r>
              <a:rPr lang="zh-CN" altLang="en-US" sz="2000"/>
              <a:t>期刊浏览</a:t>
            </a:r>
            <a:endParaRPr lang="zh-CN" altLang="en-US" sz="2000"/>
          </a:p>
        </p:txBody>
      </p:sp>
      <p:sp>
        <p:nvSpPr>
          <p:cNvPr id="5" name="装饰  3"/>
          <p:cNvSpPr>
            <a:spLocks noGrp="1"/>
          </p:cNvSpPr>
          <p:nvPr>
            <p:ph type="body" idx="16392"/>
            <p:custDataLst>
              <p:tags r:id="rId3"/>
            </p:custDataLst>
          </p:nvPr>
        </p:nvSpPr>
        <p:spPr>
          <a:xfrm>
            <a:off x="450850" y="1930400"/>
            <a:ext cx="3429000" cy="4471035"/>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36600" y="2024380"/>
            <a:ext cx="2857500" cy="406400"/>
          </a:xfrm>
        </p:spPr>
        <p:txBody>
          <a:bodyPr>
            <a:normAutofit/>
          </a:bodyPr>
          <a:p>
            <a:r>
              <a:rPr lang="zh-CN" altLang="en-US"/>
              <a:t>数据库浏览界面</a:t>
            </a:r>
            <a:endParaRPr lang="zh-CN" altLang="en-US"/>
          </a:p>
        </p:txBody>
      </p:sp>
      <p:sp>
        <p:nvSpPr>
          <p:cNvPr id="7" name="文本占位符 6"/>
          <p:cNvSpPr>
            <a:spLocks noGrp="1"/>
          </p:cNvSpPr>
          <p:nvPr>
            <p:ph type="body" idx="16388"/>
            <p:custDataLst>
              <p:tags r:id="rId5"/>
            </p:custDataLst>
          </p:nvPr>
        </p:nvSpPr>
        <p:spPr>
          <a:xfrm>
            <a:off x="736600" y="2687955"/>
            <a:ext cx="2857500" cy="1828800"/>
          </a:xfrm>
        </p:spPr>
        <p:txBody>
          <a:bodyPr>
            <a:normAutofit/>
          </a:bodyPr>
          <a:p>
            <a:r>
              <a:rPr lang="zh-CN" altLang="en-US"/>
              <a:t>导航至期刊/图书界面，按首字母、学科、类型浏览，图展示。</a:t>
            </a:r>
            <a:endParaRPr lang="zh-CN" altLang="en-US"/>
          </a:p>
        </p:txBody>
      </p:sp>
      <p:sp>
        <p:nvSpPr>
          <p:cNvPr id="8" name="文本占位符 7"/>
          <p:cNvSpPr>
            <a:spLocks noGrp="1"/>
          </p:cNvSpPr>
          <p:nvPr>
            <p:ph type="body" idx="16389"/>
            <p:custDataLst>
              <p:tags r:id="rId6"/>
            </p:custDataLst>
          </p:nvPr>
        </p:nvSpPr>
        <p:spPr>
          <a:xfrm>
            <a:off x="736600" y="3587750"/>
            <a:ext cx="2857500" cy="406400"/>
          </a:xfrm>
        </p:spPr>
        <p:txBody>
          <a:bodyPr>
            <a:normAutofit/>
          </a:bodyPr>
          <a:p>
            <a:r>
              <a:rPr lang="zh-CN" altLang="en-US"/>
              <a:t>期刊详情访问</a:t>
            </a:r>
            <a:endParaRPr lang="zh-CN" altLang="en-US"/>
          </a:p>
        </p:txBody>
      </p:sp>
      <p:sp>
        <p:nvSpPr>
          <p:cNvPr id="9" name="文本占位符 8"/>
          <p:cNvSpPr>
            <a:spLocks noGrp="1"/>
          </p:cNvSpPr>
          <p:nvPr>
            <p:ph type="body" idx="16390"/>
            <p:custDataLst>
              <p:tags r:id="rId7"/>
            </p:custDataLst>
          </p:nvPr>
        </p:nvSpPr>
        <p:spPr>
          <a:xfrm>
            <a:off x="736600" y="4320540"/>
            <a:ext cx="2857500" cy="1828800"/>
          </a:xfrm>
        </p:spPr>
        <p:txBody>
          <a:bodyPr>
            <a:normAutofit/>
          </a:bodyPr>
          <a:p>
            <a:r>
              <a:rPr lang="zh-CN" altLang="en-US"/>
              <a:t>选“Journals”，按首字母排序，点击刊名，查看简介、投稿、订购、影响因子、热门文章，标识“Open Access”支持开放获取。</a:t>
            </a:r>
            <a:endParaRPr lang="zh-CN" altLang="en-US"/>
          </a:p>
        </p:txBody>
      </p:sp>
      <p:pic>
        <p:nvPicPr>
          <p:cNvPr id="248285023" name="图片 1"/>
          <p:cNvPicPr>
            <a:picLocks noChangeAspect="1"/>
          </p:cNvPicPr>
          <p:nvPr/>
        </p:nvPicPr>
        <p:blipFill>
          <a:blip r:embed="rId8"/>
          <a:stretch>
            <a:fillRect/>
          </a:stretch>
        </p:blipFill>
        <p:spPr>
          <a:xfrm>
            <a:off x="4441825" y="1311910"/>
            <a:ext cx="6466840" cy="4378960"/>
          </a:xfrm>
          <a:prstGeom prst="rect">
            <a:avLst/>
          </a:prstGeom>
        </p:spPr>
      </p:pic>
      <p:sp>
        <p:nvSpPr>
          <p:cNvPr id="10" name="文本框 9"/>
          <p:cNvSpPr txBox="1"/>
          <p:nvPr/>
        </p:nvSpPr>
        <p:spPr>
          <a:xfrm>
            <a:off x="5316220" y="586644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期刊</a:t>
            </a:r>
            <a:r>
              <a:rPr lang="en-US" altLang="zh-CN" sz="1600">
                <a:latin typeface="Times New Roman" panose="02020603050405020304"/>
                <a:ea typeface="Times New Roman" panose="02020603050405020304"/>
              </a:rPr>
              <a:t>/</a:t>
            </a:r>
            <a:r>
              <a:rPr lang="zh-CN" altLang="en-US" sz="1600">
                <a:latin typeface="Times New Roman" panose="02020603050405020304"/>
                <a:ea typeface="宋体" panose="02010600030101010101" pitchFamily="2" charset="-122"/>
              </a:rPr>
              <a:t>图书浏览界面</a:t>
            </a:r>
            <a:endParaRPr lang="zh-CN" altLang="en-US" sz="1600">
              <a:latin typeface="Times New Roman" panose="02020603050405020304"/>
              <a:ea typeface="宋体" panose="02010600030101010101" pitchFamily="2" charset="-122"/>
            </a:endParaRPr>
          </a:p>
        </p:txBody>
      </p:sp>
    </p:spTree>
    <p:custDataLst>
      <p:tags r:id="rId9"/>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87985" y="381000"/>
            <a:ext cx="9500870" cy="659765"/>
          </a:xfrm>
        </p:spPr>
        <p:txBody>
          <a:bodyPr>
            <a:normAutofit/>
          </a:bodyPr>
          <a:p>
            <a:r>
              <a:rPr lang="en-US" altLang="zh-CN" sz="2400"/>
              <a:t>5.3.3  </a:t>
            </a:r>
            <a:r>
              <a:rPr lang="zh-CN" altLang="en-US" sz="2400"/>
              <a:t>Elsevier ScienceDirect期刊全文数据库</a:t>
            </a:r>
            <a:endParaRPr lang="zh-CN" altLang="en-US" sz="2400"/>
          </a:p>
        </p:txBody>
      </p:sp>
      <p:sp>
        <p:nvSpPr>
          <p:cNvPr id="3" name="文本占位符 2"/>
          <p:cNvSpPr>
            <a:spLocks noGrp="1"/>
          </p:cNvSpPr>
          <p:nvPr>
            <p:ph type="body" idx="16386"/>
            <p:custDataLst>
              <p:tags r:id="rId2"/>
            </p:custDataLst>
          </p:nvPr>
        </p:nvSpPr>
        <p:spPr>
          <a:xfrm>
            <a:off x="387985" y="1185545"/>
            <a:ext cx="3429000" cy="581660"/>
          </a:xfrm>
        </p:spPr>
        <p:txBody>
          <a:bodyPr>
            <a:normAutofit/>
          </a:bodyPr>
          <a:p>
            <a:r>
              <a:rPr lang="en-US" altLang="zh-CN"/>
              <a:t>2. </a:t>
            </a:r>
            <a:r>
              <a:rPr lang="zh-CN" altLang="en-US"/>
              <a:t>检索方式</a:t>
            </a:r>
            <a:endParaRPr lang="zh-CN" altLang="en-US"/>
          </a:p>
        </p:txBody>
      </p:sp>
      <p:sp>
        <p:nvSpPr>
          <p:cNvPr id="5" name="装饰  3"/>
          <p:cNvSpPr>
            <a:spLocks noGrp="1"/>
          </p:cNvSpPr>
          <p:nvPr>
            <p:ph type="body" idx="16392"/>
            <p:custDataLst>
              <p:tags r:id="rId3"/>
            </p:custDataLst>
          </p:nvPr>
        </p:nvSpPr>
        <p:spPr>
          <a:xfrm>
            <a:off x="4648200" y="1338580"/>
            <a:ext cx="2895600" cy="4909820"/>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normAutofit/>
          </a:bodyPr>
          <a:p>
            <a:r>
              <a:rPr lang="zh-CN" altLang="en-US"/>
              <a:t>基本检索</a:t>
            </a:r>
            <a:endParaRPr lang="zh-CN" altLang="en-US"/>
          </a:p>
        </p:txBody>
      </p:sp>
      <p:sp>
        <p:nvSpPr>
          <p:cNvPr id="7" name="文本占位符 6"/>
          <p:cNvSpPr>
            <a:spLocks noGrp="1"/>
          </p:cNvSpPr>
          <p:nvPr>
            <p:ph type="body" idx="16388"/>
            <p:custDataLst>
              <p:tags r:id="rId5"/>
            </p:custDataLst>
          </p:nvPr>
        </p:nvSpPr>
        <p:spPr/>
        <p:txBody>
          <a:bodyPr>
            <a:normAutofit lnSpcReduction="10000"/>
          </a:bodyPr>
          <a:p>
            <a:r>
              <a:rPr lang="zh-CN" altLang="en-US" sz="1400"/>
              <a:t>输入框检索词，含文章、期刊、作者，逻辑“AND”，图5-54示。</a:t>
            </a:r>
            <a:endParaRPr lang="zh-CN" altLang="en-US" sz="1400"/>
          </a:p>
        </p:txBody>
      </p:sp>
      <p:sp>
        <p:nvSpPr>
          <p:cNvPr id="8" name="文本占位符 7"/>
          <p:cNvSpPr>
            <a:spLocks noGrp="1"/>
          </p:cNvSpPr>
          <p:nvPr>
            <p:ph type="body" idx="16389"/>
            <p:custDataLst>
              <p:tags r:id="rId6"/>
            </p:custDataLst>
          </p:nvPr>
        </p:nvSpPr>
        <p:spPr/>
        <p:txBody>
          <a:bodyPr>
            <a:normAutofit/>
          </a:bodyPr>
          <a:p>
            <a:r>
              <a:rPr lang="zh-CN" altLang="en-US"/>
              <a:t>高级检索</a:t>
            </a:r>
            <a:endParaRPr lang="zh-CN" altLang="en-US"/>
          </a:p>
        </p:txBody>
      </p:sp>
      <p:sp>
        <p:nvSpPr>
          <p:cNvPr id="9" name="文本占位符 8"/>
          <p:cNvSpPr>
            <a:spLocks noGrp="1"/>
          </p:cNvSpPr>
          <p:nvPr>
            <p:ph type="body" idx="16390"/>
            <p:custDataLst>
              <p:tags r:id="rId7"/>
            </p:custDataLst>
          </p:nvPr>
        </p:nvSpPr>
        <p:spPr/>
        <p:txBody>
          <a:bodyPr>
            <a:normAutofit fontScale="90000" lnSpcReduction="20000"/>
          </a:bodyPr>
          <a:p>
            <a:r>
              <a:rPr lang="zh-CN" altLang="en-US"/>
              <a:t>“Advanced search”多信息输入，布尔运算，年、单位、卷期页、标题摘要关键词、ISBN/ISSN，图5-55示。</a:t>
            </a:r>
            <a:endParaRPr lang="zh-CN" altLang="en-US"/>
          </a:p>
        </p:txBody>
      </p:sp>
      <p:pic>
        <p:nvPicPr>
          <p:cNvPr id="1571225879" name="图片 1"/>
          <p:cNvPicPr>
            <a:picLocks noChangeAspect="1"/>
          </p:cNvPicPr>
          <p:nvPr/>
        </p:nvPicPr>
        <p:blipFill>
          <a:blip r:embed="rId8"/>
          <a:stretch>
            <a:fillRect/>
          </a:stretch>
        </p:blipFill>
        <p:spPr>
          <a:xfrm>
            <a:off x="178753" y="1651000"/>
            <a:ext cx="4192905" cy="4304030"/>
          </a:xfrm>
          <a:prstGeom prst="rect">
            <a:avLst/>
          </a:prstGeom>
        </p:spPr>
      </p:pic>
      <p:sp>
        <p:nvSpPr>
          <p:cNvPr id="10" name="文本框 9"/>
          <p:cNvSpPr txBox="1"/>
          <p:nvPr/>
        </p:nvSpPr>
        <p:spPr>
          <a:xfrm>
            <a:off x="622935" y="6248400"/>
            <a:ext cx="3035300" cy="106045"/>
          </a:xfrm>
          <a:prstGeom prst="rect">
            <a:avLst/>
          </a:prstGeom>
        </p:spPr>
        <p:txBody>
          <a:bodyPr>
            <a:no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高级检索界面</a:t>
            </a:r>
            <a:endParaRPr lang="zh-CN" altLang="en-US" sz="1600">
              <a:latin typeface="Times New Roman" panose="02020603050405020304"/>
              <a:ea typeface="宋体" panose="02010600030101010101" pitchFamily="2" charset="-122"/>
            </a:endParaRPr>
          </a:p>
        </p:txBody>
      </p:sp>
    </p:spTree>
    <p:custDataLst>
      <p:tags r:id="rId9"/>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40995" y="203200"/>
            <a:ext cx="4708525" cy="1833245"/>
          </a:xfrm>
        </p:spPr>
        <p:txBody>
          <a:bodyPr>
            <a:noAutofit/>
          </a:bodyPr>
          <a:p>
            <a:r>
              <a:rPr lang="en-US" altLang="zh-CN" sz="2800"/>
              <a:t>5.3.3  </a:t>
            </a:r>
            <a:r>
              <a:rPr lang="zh-CN" altLang="en-US" sz="2800"/>
              <a:t>Elsevier ScienceDirect期刊全文数据库：</a:t>
            </a:r>
            <a:r>
              <a:rPr lang="en-US" altLang="zh-CN" sz="2800"/>
              <a:t>3.</a:t>
            </a:r>
            <a:r>
              <a:rPr lang="zh-CN" altLang="en-US" sz="2800"/>
              <a:t>检索结果</a:t>
            </a:r>
            <a:endParaRPr lang="zh-CN" altLang="en-US" sz="2800"/>
          </a:p>
        </p:txBody>
      </p:sp>
      <p:sp>
        <p:nvSpPr>
          <p:cNvPr id="5" name="装饰  3"/>
          <p:cNvSpPr>
            <a:spLocks noGrp="1"/>
          </p:cNvSpPr>
          <p:nvPr>
            <p:ph type="body" idx="16392"/>
            <p:custDataLst>
              <p:tags r:id="rId2"/>
            </p:custDataLst>
          </p:nvPr>
        </p:nvSpPr>
        <p:spPr>
          <a:xfrm>
            <a:off x="5107940" y="309245"/>
            <a:ext cx="50800" cy="1727200"/>
          </a:xfrm>
        </p:spPr>
        <p:txBody>
          <a:bodyPr/>
          <a:p>
            <a:r>
              <a:rPr lang="zh-CN" altLang="en-US"/>
              <a:t> </a:t>
            </a:r>
            <a:endParaRPr lang="zh-CN" altLang="en-US"/>
          </a:p>
        </p:txBody>
      </p:sp>
      <p:sp>
        <p:nvSpPr>
          <p:cNvPr id="6" name="文本占位符 5"/>
          <p:cNvSpPr>
            <a:spLocks noGrp="1"/>
          </p:cNvSpPr>
          <p:nvPr>
            <p:ph type="body" idx="16387"/>
            <p:custDataLst>
              <p:tags r:id="rId3"/>
            </p:custDataLst>
          </p:nvPr>
        </p:nvSpPr>
        <p:spPr>
          <a:xfrm>
            <a:off x="5304790" y="403860"/>
            <a:ext cx="3009900" cy="406400"/>
          </a:xfrm>
        </p:spPr>
        <p:txBody>
          <a:bodyPr>
            <a:normAutofit/>
          </a:bodyPr>
          <a:p>
            <a:r>
              <a:rPr lang="zh-CN" altLang="en-US"/>
              <a:t>检索结果页面</a:t>
            </a:r>
            <a:endParaRPr lang="zh-CN" altLang="en-US"/>
          </a:p>
        </p:txBody>
      </p:sp>
      <p:sp>
        <p:nvSpPr>
          <p:cNvPr id="7" name="文本占位符 6"/>
          <p:cNvSpPr>
            <a:spLocks noGrp="1"/>
          </p:cNvSpPr>
          <p:nvPr>
            <p:ph type="body" idx="16388"/>
            <p:custDataLst>
              <p:tags r:id="rId4"/>
            </p:custDataLst>
          </p:nvPr>
        </p:nvSpPr>
        <p:spPr>
          <a:xfrm>
            <a:off x="5354955" y="1016000"/>
            <a:ext cx="3009900" cy="1219200"/>
          </a:xfrm>
        </p:spPr>
        <p:txBody>
          <a:bodyPr>
            <a:normAutofit/>
          </a:bodyPr>
          <a:p>
            <a:r>
              <a:rPr lang="zh-CN" altLang="en-US"/>
              <a:t>显示聚类分析选项，Years、Article type等，题录信息含文献类型、题名、来源及作者。</a:t>
            </a:r>
            <a:endParaRPr lang="zh-CN" altLang="en-US"/>
          </a:p>
        </p:txBody>
      </p:sp>
      <p:sp>
        <p:nvSpPr>
          <p:cNvPr id="8" name="装饰  6"/>
          <p:cNvSpPr>
            <a:spLocks noGrp="1"/>
          </p:cNvSpPr>
          <p:nvPr>
            <p:ph type="body" idx="16393"/>
            <p:custDataLst>
              <p:tags r:id="rId5"/>
            </p:custDataLst>
          </p:nvPr>
        </p:nvSpPr>
        <p:spPr>
          <a:xfrm>
            <a:off x="8670290" y="309245"/>
            <a:ext cx="50800" cy="1727200"/>
          </a:xfrm>
        </p:spPr>
        <p:txBody>
          <a:bodyPr/>
          <a:p>
            <a:r>
              <a:rPr lang="zh-CN" altLang="en-US"/>
              <a:t> </a:t>
            </a:r>
            <a:endParaRPr lang="zh-CN" altLang="en-US"/>
          </a:p>
        </p:txBody>
      </p:sp>
      <p:sp>
        <p:nvSpPr>
          <p:cNvPr id="9" name="文本占位符 8"/>
          <p:cNvSpPr>
            <a:spLocks noGrp="1"/>
          </p:cNvSpPr>
          <p:nvPr>
            <p:ph type="body" idx="16389"/>
            <p:custDataLst>
              <p:tags r:id="rId6"/>
            </p:custDataLst>
          </p:nvPr>
        </p:nvSpPr>
        <p:spPr>
          <a:xfrm>
            <a:off x="8921115" y="609600"/>
            <a:ext cx="3009900" cy="406400"/>
          </a:xfrm>
        </p:spPr>
        <p:txBody>
          <a:bodyPr>
            <a:normAutofit/>
          </a:bodyPr>
          <a:p>
            <a:r>
              <a:rPr lang="zh-CN" altLang="en-US"/>
              <a:t>文章操作</a:t>
            </a:r>
            <a:endParaRPr lang="zh-CN" altLang="en-US"/>
          </a:p>
        </p:txBody>
      </p:sp>
      <p:sp>
        <p:nvSpPr>
          <p:cNvPr id="10" name="文本占位符 9"/>
          <p:cNvSpPr>
            <a:spLocks noGrp="1"/>
          </p:cNvSpPr>
          <p:nvPr>
            <p:ph type="body" idx="16390"/>
            <p:custDataLst>
              <p:tags r:id="rId7"/>
            </p:custDataLst>
          </p:nvPr>
        </p:nvSpPr>
        <p:spPr>
          <a:xfrm>
            <a:off x="8921115" y="1117600"/>
            <a:ext cx="3009900" cy="1219200"/>
          </a:xfrm>
        </p:spPr>
        <p:txBody>
          <a:bodyPr>
            <a:normAutofit/>
          </a:bodyPr>
          <a:p>
            <a:r>
              <a:rPr lang="zh-CN" altLang="en-US"/>
              <a:t>打钩选择记录，一键下载PDF，单击题名查看HTML全文，支持PDF下载、深度信息获取。</a:t>
            </a:r>
            <a:endParaRPr lang="zh-CN" altLang="en-US"/>
          </a:p>
        </p:txBody>
      </p:sp>
      <p:pic>
        <p:nvPicPr>
          <p:cNvPr id="760678725" name="图片 1"/>
          <p:cNvPicPr>
            <a:picLocks noChangeAspect="1"/>
          </p:cNvPicPr>
          <p:nvPr/>
        </p:nvPicPr>
        <p:blipFill>
          <a:blip r:embed="rId8"/>
          <a:stretch>
            <a:fillRect/>
          </a:stretch>
        </p:blipFill>
        <p:spPr>
          <a:xfrm>
            <a:off x="340995" y="2440623"/>
            <a:ext cx="5274310" cy="3903345"/>
          </a:xfrm>
          <a:prstGeom prst="rect">
            <a:avLst/>
          </a:prstGeom>
        </p:spPr>
      </p:pic>
      <p:sp>
        <p:nvSpPr>
          <p:cNvPr id="12" name="文本框 11"/>
          <p:cNvSpPr txBox="1"/>
          <p:nvPr/>
        </p:nvSpPr>
        <p:spPr>
          <a:xfrm>
            <a:off x="535305" y="6343968"/>
            <a:ext cx="5080000" cy="296545"/>
          </a:xfrm>
          <a:prstGeom prst="rect">
            <a:avLst/>
          </a:prstGeom>
        </p:spPr>
        <p:txBody>
          <a:bodyPr>
            <a:spAutoFit/>
          </a:bodyPr>
          <a:p>
            <a:pPr marL="0" indent="228600" algn="ctr" defTabSz="266700">
              <a:lnSpc>
                <a:spcPts val="1600"/>
              </a:lnSpc>
              <a:spcBef>
                <a:spcPct val="0"/>
              </a:spcBef>
              <a:spcAft>
                <a:spcPct val="0"/>
              </a:spcAft>
            </a:pPr>
            <a:r>
              <a:rPr lang="zh-CN" altLang="en-US" sz="1600">
                <a:latin typeface="Times New Roman" panose="02020603050405020304"/>
                <a:ea typeface="宋体" panose="02010600030101010101" pitchFamily="2" charset="-122"/>
              </a:rPr>
              <a:t>检索结果页面</a:t>
            </a:r>
            <a:endParaRPr lang="zh-CN" altLang="en-US" sz="1600">
              <a:latin typeface="Times New Roman" panose="02020603050405020304"/>
              <a:ea typeface="宋体" panose="02010600030101010101" pitchFamily="2" charset="-122"/>
            </a:endParaRPr>
          </a:p>
        </p:txBody>
      </p:sp>
      <p:pic>
        <p:nvPicPr>
          <p:cNvPr id="1833963963" name="图片 1"/>
          <p:cNvPicPr>
            <a:picLocks noChangeAspect="1"/>
          </p:cNvPicPr>
          <p:nvPr/>
        </p:nvPicPr>
        <p:blipFill>
          <a:blip r:embed="rId9"/>
          <a:stretch>
            <a:fillRect/>
          </a:stretch>
        </p:blipFill>
        <p:spPr>
          <a:xfrm>
            <a:off x="6096000" y="3068320"/>
            <a:ext cx="5274310" cy="3035300"/>
          </a:xfrm>
          <a:prstGeom prst="rect">
            <a:avLst/>
          </a:prstGeom>
        </p:spPr>
      </p:pic>
      <p:sp>
        <p:nvSpPr>
          <p:cNvPr id="14" name="文本框 13"/>
          <p:cNvSpPr txBox="1"/>
          <p:nvPr/>
        </p:nvSpPr>
        <p:spPr>
          <a:xfrm>
            <a:off x="6290310" y="6213793"/>
            <a:ext cx="5080000" cy="296545"/>
          </a:xfrm>
          <a:prstGeom prst="rect">
            <a:avLst/>
          </a:prstGeom>
        </p:spPr>
        <p:txBody>
          <a:bodyPr>
            <a:spAutoFit/>
          </a:bodyPr>
          <a:p>
            <a:pPr marL="0" indent="228600" algn="ctr" defTabSz="266700">
              <a:lnSpc>
                <a:spcPts val="16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1600">
                <a:latin typeface="宋体" panose="02010600030101010101" pitchFamily="2" charset="-122"/>
                <a:ea typeface="宋体" panose="02010600030101010101" pitchFamily="2" charset="-122"/>
              </a:rPr>
              <a:t>全文信息</a:t>
            </a:r>
            <a:r>
              <a:rPr lang="zh-CN" altLang="en-US" sz="1600">
                <a:latin typeface="Times New Roman" panose="02020603050405020304"/>
                <a:ea typeface="宋体" panose="02010600030101010101" pitchFamily="2" charset="-122"/>
              </a:rPr>
              <a:t>页面</a:t>
            </a:r>
            <a:endParaRPr lang="zh-CN" altLang="en-US" sz="1600">
              <a:latin typeface="Times New Roman" panose="02020603050405020304"/>
              <a:ea typeface="宋体" panose="02010600030101010101" pitchFamily="2" charset="-122"/>
            </a:endParaRPr>
          </a:p>
        </p:txBody>
      </p:sp>
    </p:spTree>
    <p:custDataLst>
      <p:tags r:id="rId10"/>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ubtitle 10"/>
          <p:cNvSpPr>
            <a:spLocks noGrp="1"/>
          </p:cNvSpPr>
          <p:nvPr>
            <p:ph type="body" idx="16389"/>
            <p:custDataLst>
              <p:tags r:id="rId1"/>
            </p:custDataLst>
          </p:nvPr>
        </p:nvSpPr>
        <p:spPr/>
        <p:txBody>
          <a:bodyPr/>
          <a:p>
            <a:r>
              <a:rPr lang="zh-CN" altLang="en-US"/>
              <a:t>THE END</a:t>
            </a:r>
            <a:endParaRPr lang="zh-CN" altLang="en-US"/>
          </a:p>
        </p:txBody>
      </p:sp>
      <p:sp>
        <p:nvSpPr>
          <p:cNvPr id="3" name="标题"/>
          <p:cNvSpPr>
            <a:spLocks noGrp="1"/>
          </p:cNvSpPr>
          <p:nvPr>
            <p:ph type="title" idx="16388"/>
            <p:custDataLst>
              <p:tags r:id="rId2"/>
            </p:custDataLst>
          </p:nvPr>
        </p:nvSpPr>
        <p:spPr/>
        <p:txBody>
          <a:bodyPr>
            <a:normAutofit fontScale="90000"/>
          </a:bodyPr>
          <a:p>
            <a:r>
              <a:rPr lang="zh-CN" altLang="en-US"/>
              <a:t>谢谢</a:t>
            </a:r>
            <a:endParaRPr lang="zh-CN" altLang="en-US"/>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533400"/>
            <a:ext cx="3815080" cy="1219200"/>
          </a:xfrm>
        </p:spPr>
        <p:txBody>
          <a:bodyPr>
            <a:normAutofit/>
          </a:bodyPr>
          <a:p>
            <a:r>
              <a:rPr lang="en-US" altLang="zh-CN"/>
              <a:t>5.1.1 </a:t>
            </a:r>
            <a:r>
              <a:rPr lang="zh-CN" altLang="en-US"/>
              <a:t>期刊的概念</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期刊定义与分类</a:t>
            </a:r>
            <a:endParaRPr lang="zh-CN" altLang="en-US"/>
          </a:p>
        </p:txBody>
      </p:sp>
      <p:pic>
        <p:nvPicPr>
          <p:cNvPr id="4" name="内容占位符 3" descr="d2a721c7-e4a4-11f0-a625-b650570ec713"/>
          <p:cNvPicPr>
            <a:picLocks noChangeAspect="1"/>
          </p:cNvPicPr>
          <p:nvPr>
            <p:ph idx="16391"/>
            <p:custDataLst>
              <p:tags r:id="rId3"/>
            </p:custDataLst>
          </p:nvPr>
        </p:nvPicPr>
        <p:blipFill>
          <a:blip r:embed="rId4"/>
          <a:srcRect t="9218" b="9555"/>
          <a:stretch>
            <a:fillRect/>
          </a:stretch>
        </p:blipFill>
        <p:spPr>
          <a:xfrm>
            <a:off x="4648200" y="2489200"/>
            <a:ext cx="6934200" cy="3759200"/>
          </a:xfrm>
          <a:custGeom>
            <a:avLst/>
            <a:gdLst>
              <a:gd name="connisteX0" fmla="*/ 0 w 6934200"/>
              <a:gd name="connsiteY0" fmla="*/ 203200 h 3759200"/>
              <a:gd name="connisteX1" fmla="*/ 203200 w 6934200"/>
              <a:gd name="connsiteY1" fmla="*/ 0 h 3759200"/>
              <a:gd name="connisteX2" fmla="*/ 6731000 w 6934200"/>
              <a:gd name="connsiteY2" fmla="*/ 0 h 3759200"/>
              <a:gd name="connisteX3" fmla="*/ 6934200 w 6934200"/>
              <a:gd name="connsiteY3" fmla="*/ 203200 h 3759200"/>
              <a:gd name="connisteX4" fmla="*/ 6934200 w 6934200"/>
              <a:gd name="connsiteY4" fmla="*/ 3556000 h 3759200"/>
              <a:gd name="connisteX5" fmla="*/ 6731000 w 6934200"/>
              <a:gd name="connsiteY5" fmla="*/ 3759200 h 3759200"/>
              <a:gd name="connisteX6" fmla="*/ 203200 w 6934200"/>
              <a:gd name="connsiteY6" fmla="*/ 3759200 h 3759200"/>
              <a:gd name="connisteX7" fmla="*/ 0 w 6934200"/>
              <a:gd name="connsiteY7" fmla="*/ 3556000 h 3759200"/>
              <a:gd name="connisteX8" fmla="*/ 0 w 6934200"/>
              <a:gd name="connsiteY8" fmla="*/ 203200 h 375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3759200">
                <a:moveTo>
                  <a:pt x="0" y="203200"/>
                </a:moveTo>
                <a:cubicBezTo>
                  <a:pt x="0" y="90976"/>
                  <a:pt x="90976" y="0"/>
                  <a:pt x="203200" y="0"/>
                </a:cubicBezTo>
                <a:lnTo>
                  <a:pt x="6731000" y="0"/>
                </a:lnTo>
                <a:cubicBezTo>
                  <a:pt x="6843224" y="0"/>
                  <a:pt x="6934200" y="90976"/>
                  <a:pt x="6934200" y="203200"/>
                </a:cubicBezTo>
                <a:lnTo>
                  <a:pt x="6934200" y="3556000"/>
                </a:lnTo>
                <a:cubicBezTo>
                  <a:pt x="6934200" y="3668224"/>
                  <a:pt x="6843224" y="3759200"/>
                  <a:pt x="6731000" y="3759200"/>
                </a:cubicBezTo>
                <a:lnTo>
                  <a:pt x="203200" y="3759200"/>
                </a:lnTo>
                <a:cubicBezTo>
                  <a:pt x="90976" y="3759200"/>
                  <a:pt x="0" y="3668224"/>
                  <a:pt x="0" y="3556000"/>
                </a:cubicBezTo>
                <a:lnTo>
                  <a:pt x="0" y="203200"/>
                </a:lnTo>
                <a:close/>
              </a:path>
            </a:pathLst>
          </a:custGeom>
        </p:spPr>
      </p:pic>
      <p:sp>
        <p:nvSpPr>
          <p:cNvPr id="5" name="装饰  3"/>
          <p:cNvSpPr>
            <a:spLocks noGrp="1"/>
          </p:cNvSpPr>
          <p:nvPr>
            <p:ph type="body" idx="16392"/>
            <p:custDataLst>
              <p:tags r:id="rId5"/>
            </p:custDataLst>
          </p:nvPr>
        </p:nvSpPr>
        <p:spPr/>
        <p:txBody>
          <a:bodyPr/>
          <a:p>
            <a:r>
              <a:rPr lang="zh-CN" altLang="en-US"/>
              <a:t> </a:t>
            </a:r>
            <a:endParaRPr lang="zh-CN" altLang="en-US"/>
          </a:p>
        </p:txBody>
      </p:sp>
      <p:sp>
        <p:nvSpPr>
          <p:cNvPr id="6" name="文本占位符 5"/>
          <p:cNvSpPr>
            <a:spLocks noGrp="1"/>
          </p:cNvSpPr>
          <p:nvPr>
            <p:ph type="body" idx="16387"/>
            <p:custDataLst>
              <p:tags r:id="rId6"/>
            </p:custDataLst>
          </p:nvPr>
        </p:nvSpPr>
        <p:spPr/>
        <p:txBody>
          <a:bodyPr>
            <a:normAutofit/>
          </a:bodyPr>
          <a:p>
            <a:r>
              <a:rPr lang="zh-CN" altLang="en-US"/>
              <a:t>期刊概念</a:t>
            </a:r>
            <a:endParaRPr lang="zh-CN" altLang="en-US"/>
          </a:p>
        </p:txBody>
      </p:sp>
      <p:sp>
        <p:nvSpPr>
          <p:cNvPr id="7" name="文本占位符 6"/>
          <p:cNvSpPr>
            <a:spLocks noGrp="1"/>
          </p:cNvSpPr>
          <p:nvPr>
            <p:ph type="body" idx="16388"/>
            <p:custDataLst>
              <p:tags r:id="rId7"/>
            </p:custDataLst>
          </p:nvPr>
        </p:nvSpPr>
        <p:spPr/>
        <p:txBody>
          <a:bodyPr>
            <a:normAutofit/>
          </a:bodyPr>
          <a:p>
            <a:r>
              <a:rPr lang="zh-CN" altLang="en-US"/>
              <a:t>依法出版，持证连续发行，固定刊名，有序编号，汇集多作者作品。</a:t>
            </a:r>
            <a:endParaRPr lang="zh-CN" altLang="en-US"/>
          </a:p>
        </p:txBody>
      </p:sp>
      <p:sp>
        <p:nvSpPr>
          <p:cNvPr id="8" name="装饰  6"/>
          <p:cNvSpPr>
            <a:spLocks noGrp="1"/>
          </p:cNvSpPr>
          <p:nvPr>
            <p:ph type="body" idx="16393"/>
            <p:custDataLst>
              <p:tags r:id="rId8"/>
            </p:custDataLst>
          </p:nvPr>
        </p:nvSpPr>
        <p:spPr/>
        <p:txBody>
          <a:bodyPr/>
          <a:p>
            <a:r>
              <a:rPr lang="zh-CN" altLang="en-US"/>
              <a:t> </a:t>
            </a:r>
            <a:endParaRPr lang="zh-CN" altLang="en-US"/>
          </a:p>
        </p:txBody>
      </p:sp>
      <p:sp>
        <p:nvSpPr>
          <p:cNvPr id="9" name="文本占位符 8"/>
          <p:cNvSpPr>
            <a:spLocks noGrp="1"/>
          </p:cNvSpPr>
          <p:nvPr>
            <p:ph type="body" idx="16389"/>
            <p:custDataLst>
              <p:tags r:id="rId9"/>
            </p:custDataLst>
          </p:nvPr>
        </p:nvSpPr>
        <p:spPr/>
        <p:txBody>
          <a:bodyPr>
            <a:normAutofit/>
          </a:bodyPr>
          <a:p>
            <a:r>
              <a:rPr lang="zh-CN" altLang="en-US"/>
              <a:t>期刊分类</a:t>
            </a:r>
            <a:endParaRPr lang="zh-CN" altLang="en-US"/>
          </a:p>
        </p:txBody>
      </p:sp>
      <p:sp>
        <p:nvSpPr>
          <p:cNvPr id="10" name="文本占位符 9"/>
          <p:cNvSpPr>
            <a:spLocks noGrp="1"/>
          </p:cNvSpPr>
          <p:nvPr>
            <p:ph type="body" idx="16390"/>
            <p:custDataLst>
              <p:tags r:id="rId10"/>
            </p:custDataLst>
          </p:nvPr>
        </p:nvSpPr>
        <p:spPr/>
        <p:txBody>
          <a:bodyPr>
            <a:normAutofit/>
          </a:bodyPr>
          <a:p>
            <a:r>
              <a:rPr lang="zh-CN" altLang="en-US"/>
              <a:t>Periodical泛指，Journal学术专刊，Magazine大众杂志，Serial强调连续性，含报纸、年刊。</a:t>
            </a:r>
            <a:endParaRPr lang="zh-CN" altLang="en-US"/>
          </a:p>
        </p:txBody>
      </p:sp>
    </p:spTree>
    <p:custDataLst>
      <p:tags r:id="rId1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5.1.1 </a:t>
            </a:r>
            <a:r>
              <a:rPr lang="zh-CN" altLang="en-US"/>
              <a:t>期刊的概念</a:t>
            </a:r>
            <a:endParaRPr lang="zh-CN" altLang="en-US"/>
          </a:p>
        </p:txBody>
      </p:sp>
      <p:pic>
        <p:nvPicPr>
          <p:cNvPr id="3" name="内容占位符 2" descr="d511a9e4-e4a4-11f0-9263-862b822d9dcf"/>
          <p:cNvPicPr>
            <a:picLocks noChangeAspect="1"/>
          </p:cNvPicPr>
          <p:nvPr>
            <p:ph idx="16388"/>
            <p:custDataLst>
              <p:tags r:id="rId2"/>
            </p:custDataLst>
          </p:nvPr>
        </p:nvPicPr>
        <p:blipFill>
          <a:blip r:embed="rId3"/>
          <a:srcRect t="1461" b="1461"/>
          <a:stretch>
            <a:fillRect/>
          </a:stretch>
        </p:blipFill>
        <p:spPr>
          <a:xfrm>
            <a:off x="609600" y="3454400"/>
            <a:ext cx="10972800" cy="279400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p:spPr>
      </p:pic>
      <p:sp>
        <p:nvSpPr>
          <p:cNvPr id="4" name="装饰  2"/>
          <p:cNvSpPr>
            <a:spLocks noGrp="1"/>
          </p:cNvSpPr>
          <p:nvPr>
            <p:ph type="body" idx="16389"/>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normAutofit/>
          </a:bodyPr>
          <a:p>
            <a:r>
              <a:rPr lang="zh-CN" altLang="en-US"/>
              <a:t>期刊历史与发展</a:t>
            </a:r>
            <a:endParaRPr lang="zh-CN" altLang="en-US"/>
          </a:p>
        </p:txBody>
      </p:sp>
      <p:sp>
        <p:nvSpPr>
          <p:cNvPr id="6" name="文本占位符 5"/>
          <p:cNvSpPr>
            <a:spLocks noGrp="1"/>
          </p:cNvSpPr>
          <p:nvPr>
            <p:ph type="body" idx="16387"/>
            <p:custDataLst>
              <p:tags r:id="rId6"/>
            </p:custDataLst>
          </p:nvPr>
        </p:nvSpPr>
        <p:spPr/>
        <p:txBody>
          <a:bodyPr>
            <a:normAutofit/>
          </a:bodyPr>
          <a:p>
            <a:r>
              <a:rPr lang="zh-CN" altLang="en-US"/>
              <a:t>现代期刊17世纪中期诞生，1665年法英创办最早学术期刊；19世纪后数量爆发式增长，内容专业化、细分化；20世纪60年代电子期刊应运而生，传播性和便利性更强。</a:t>
            </a:r>
            <a:endParaRPr lang="zh-CN" altLang="en-US"/>
          </a:p>
        </p:txBody>
      </p:sp>
    </p:spTree>
    <p:custDataLst>
      <p:tags r:id="rId7"/>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533400"/>
            <a:ext cx="3785235" cy="1219200"/>
          </a:xfrm>
        </p:spPr>
        <p:txBody>
          <a:bodyPr>
            <a:normAutofit/>
          </a:bodyPr>
          <a:p>
            <a:r>
              <a:rPr lang="en-US" altLang="zh-CN"/>
              <a:t>5.1.2 </a:t>
            </a:r>
            <a:r>
              <a:rPr lang="zh-CN" altLang="en-US"/>
              <a:t>期刊的特征</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期刊作为一种连续性出版物，具有独特的基本特征</a:t>
            </a:r>
            <a:endParaRPr lang="zh-CN" altLang="en-US"/>
          </a:p>
        </p:txBody>
      </p:sp>
      <p:pic>
        <p:nvPicPr>
          <p:cNvPr id="4" name="内容占位符 3" descr="d4ae14da-e4a4-11f0-aad2-1a77c7019781"/>
          <p:cNvPicPr>
            <a:picLocks noChangeAspect="1"/>
          </p:cNvPicPr>
          <p:nvPr>
            <p:ph idx="16393"/>
            <p:custDataLst>
              <p:tags r:id="rId3"/>
            </p:custDataLst>
          </p:nvPr>
        </p:nvPicPr>
        <p:blipFill>
          <a:blip r:embed="rId4"/>
          <a:srcRect l="1499" r="1499"/>
          <a:stretch>
            <a:fillRect/>
          </a:stretch>
        </p:blipFill>
        <p:spPr>
          <a:xfrm>
            <a:off x="4648200" y="609600"/>
            <a:ext cx="6934200" cy="2844800"/>
          </a:xfrm>
          <a:custGeom>
            <a:avLst/>
            <a:gdLst>
              <a:gd name="connisteX0" fmla="*/ 0 w 6934200"/>
              <a:gd name="connsiteY0" fmla="*/ 203200 h 2844800"/>
              <a:gd name="connisteX1" fmla="*/ 203200 w 6934200"/>
              <a:gd name="connsiteY1" fmla="*/ 0 h 2844800"/>
              <a:gd name="connisteX2" fmla="*/ 6731000 w 6934200"/>
              <a:gd name="connsiteY2" fmla="*/ 0 h 2844800"/>
              <a:gd name="connisteX3" fmla="*/ 6934200 w 6934200"/>
              <a:gd name="connsiteY3" fmla="*/ 203200 h 2844800"/>
              <a:gd name="connisteX4" fmla="*/ 6934200 w 6934200"/>
              <a:gd name="connsiteY4" fmla="*/ 2641600 h 2844800"/>
              <a:gd name="connisteX5" fmla="*/ 6731000 w 6934200"/>
              <a:gd name="connsiteY5" fmla="*/ 2844800 h 2844800"/>
              <a:gd name="connisteX6" fmla="*/ 203200 w 6934200"/>
              <a:gd name="connsiteY6" fmla="*/ 2844800 h 2844800"/>
              <a:gd name="connisteX7" fmla="*/ 0 w 6934200"/>
              <a:gd name="connsiteY7" fmla="*/ 2641600 h 2844800"/>
              <a:gd name="connisteX8" fmla="*/ 0 w 69342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2844800">
                <a:moveTo>
                  <a:pt x="0" y="203200"/>
                </a:moveTo>
                <a:cubicBezTo>
                  <a:pt x="0" y="90976"/>
                  <a:pt x="90976" y="0"/>
                  <a:pt x="203200" y="0"/>
                </a:cubicBezTo>
                <a:lnTo>
                  <a:pt x="6731000" y="0"/>
                </a:lnTo>
                <a:cubicBezTo>
                  <a:pt x="6843224" y="0"/>
                  <a:pt x="6934200" y="90976"/>
                  <a:pt x="6934200" y="203200"/>
                </a:cubicBezTo>
                <a:lnTo>
                  <a:pt x="6934200" y="2641600"/>
                </a:lnTo>
                <a:cubicBezTo>
                  <a:pt x="6934200" y="2753824"/>
                  <a:pt x="6843224" y="2844800"/>
                  <a:pt x="6731000" y="2844800"/>
                </a:cubicBezTo>
                <a:lnTo>
                  <a:pt x="203200" y="2844800"/>
                </a:lnTo>
                <a:cubicBezTo>
                  <a:pt x="90976" y="2844800"/>
                  <a:pt x="0" y="2753824"/>
                  <a:pt x="0" y="2641600"/>
                </a:cubicBezTo>
                <a:lnTo>
                  <a:pt x="0" y="203200"/>
                </a:lnTo>
                <a:close/>
              </a:path>
            </a:pathLst>
          </a:custGeom>
        </p:spPr>
      </p:pic>
      <p:sp>
        <p:nvSpPr>
          <p:cNvPr id="5" name="装饰  3"/>
          <p:cNvSpPr>
            <a:spLocks noGrp="1"/>
          </p:cNvSpPr>
          <p:nvPr>
            <p:ph type="body" idx="16394"/>
            <p:custDataLst>
              <p:tags r:id="rId5"/>
            </p:custDataLst>
          </p:nvPr>
        </p:nvSpPr>
        <p:spPr/>
        <p:txBody>
          <a:bodyPr/>
          <a:p>
            <a:r>
              <a:rPr lang="zh-CN" altLang="en-US"/>
              <a:t> </a:t>
            </a:r>
            <a:endParaRPr lang="zh-CN" altLang="en-US"/>
          </a:p>
        </p:txBody>
      </p:sp>
      <p:sp>
        <p:nvSpPr>
          <p:cNvPr id="6" name="文本占位符 5"/>
          <p:cNvSpPr>
            <a:spLocks noGrp="1"/>
          </p:cNvSpPr>
          <p:nvPr>
            <p:ph type="body" idx="16387"/>
            <p:custDataLst>
              <p:tags r:id="rId6"/>
            </p:custDataLst>
          </p:nvPr>
        </p:nvSpPr>
        <p:spPr/>
        <p:txBody>
          <a:bodyPr>
            <a:normAutofit/>
          </a:bodyPr>
          <a:p>
            <a:r>
              <a:rPr lang="en-US" altLang="zh-CN"/>
              <a:t>1.</a:t>
            </a:r>
            <a:r>
              <a:rPr lang="zh-CN" altLang="en-US"/>
              <a:t>连续性</a:t>
            </a:r>
            <a:endParaRPr lang="zh-CN" altLang="en-US"/>
          </a:p>
        </p:txBody>
      </p:sp>
      <p:sp>
        <p:nvSpPr>
          <p:cNvPr id="7" name="文本占位符 6"/>
          <p:cNvSpPr>
            <a:spLocks noGrp="1"/>
          </p:cNvSpPr>
          <p:nvPr>
            <p:ph type="body" idx="16388"/>
            <p:custDataLst>
              <p:tags r:id="rId7"/>
            </p:custDataLst>
          </p:nvPr>
        </p:nvSpPr>
        <p:spPr/>
        <p:txBody>
          <a:bodyPr>
            <a:normAutofit lnSpcReduction="20000"/>
          </a:bodyPr>
          <a:p>
            <a:r>
              <a:rPr lang="zh-CN" altLang="en-US" sz="1400"/>
              <a:t>连续性是期刊基本特征，表现为固定刊期连续出版、连续期号编排、统一版式设计，能持续追踪学科动态、反映知识更新进程。</a:t>
            </a:r>
            <a:endParaRPr lang="zh-CN" altLang="en-US" sz="1400"/>
          </a:p>
        </p:txBody>
      </p:sp>
      <p:sp>
        <p:nvSpPr>
          <p:cNvPr id="8" name="装饰  6"/>
          <p:cNvSpPr>
            <a:spLocks noGrp="1"/>
          </p:cNvSpPr>
          <p:nvPr>
            <p:ph type="body" idx="16395"/>
            <p:custDataLst>
              <p:tags r:id="rId8"/>
            </p:custDataLst>
          </p:nvPr>
        </p:nvSpPr>
        <p:spPr/>
        <p:txBody>
          <a:bodyPr/>
          <a:p>
            <a:r>
              <a:rPr lang="zh-CN" altLang="en-US"/>
              <a:t> </a:t>
            </a:r>
            <a:endParaRPr lang="zh-CN" altLang="en-US"/>
          </a:p>
        </p:txBody>
      </p:sp>
      <p:sp>
        <p:nvSpPr>
          <p:cNvPr id="9" name="文本占位符 8"/>
          <p:cNvSpPr>
            <a:spLocks noGrp="1"/>
          </p:cNvSpPr>
          <p:nvPr>
            <p:ph type="body" idx="16389"/>
            <p:custDataLst>
              <p:tags r:id="rId9"/>
            </p:custDataLst>
          </p:nvPr>
        </p:nvSpPr>
        <p:spPr/>
        <p:txBody>
          <a:bodyPr>
            <a:normAutofit/>
          </a:bodyPr>
          <a:p>
            <a:r>
              <a:rPr lang="en-US" altLang="zh-CN"/>
              <a:t>2.</a:t>
            </a:r>
            <a:r>
              <a:rPr lang="zh-CN" altLang="en-US"/>
              <a:t>时效性</a:t>
            </a:r>
            <a:endParaRPr lang="zh-CN" altLang="en-US"/>
          </a:p>
        </p:txBody>
      </p:sp>
      <p:sp>
        <p:nvSpPr>
          <p:cNvPr id="10" name="文本占位符 9"/>
          <p:cNvSpPr>
            <a:spLocks noGrp="1"/>
          </p:cNvSpPr>
          <p:nvPr>
            <p:ph type="body" idx="16390"/>
            <p:custDataLst>
              <p:tags r:id="rId10"/>
            </p:custDataLst>
          </p:nvPr>
        </p:nvSpPr>
        <p:spPr/>
        <p:txBody>
          <a:bodyPr>
            <a:normAutofit/>
          </a:bodyPr>
          <a:p>
            <a:r>
              <a:rPr lang="zh-CN" altLang="en-US" sz="1400"/>
              <a:t>时效性是期刊重要特征，固定周期及时反映科研成果、学术进展，传播新知识新观点，满足新信息需求。</a:t>
            </a:r>
            <a:endParaRPr lang="zh-CN" altLang="en-US" sz="1400"/>
          </a:p>
        </p:txBody>
      </p:sp>
      <p:sp>
        <p:nvSpPr>
          <p:cNvPr id="11" name="装饰  9"/>
          <p:cNvSpPr>
            <a:spLocks noGrp="1"/>
          </p:cNvSpPr>
          <p:nvPr>
            <p:ph type="body" idx="16396"/>
            <p:custDataLst>
              <p:tags r:id="rId11"/>
            </p:custDataLst>
          </p:nvPr>
        </p:nvSpPr>
        <p:spPr/>
        <p:txBody>
          <a:bodyPr/>
          <a:p>
            <a:r>
              <a:rPr lang="zh-CN" altLang="en-US"/>
              <a:t> </a:t>
            </a:r>
            <a:endParaRPr lang="zh-CN" altLang="en-US"/>
          </a:p>
        </p:txBody>
      </p:sp>
      <p:sp>
        <p:nvSpPr>
          <p:cNvPr id="12" name="文本占位符 11"/>
          <p:cNvSpPr>
            <a:spLocks noGrp="1"/>
          </p:cNvSpPr>
          <p:nvPr>
            <p:ph type="body" idx="16391"/>
            <p:custDataLst>
              <p:tags r:id="rId12"/>
            </p:custDataLst>
          </p:nvPr>
        </p:nvSpPr>
        <p:spPr/>
        <p:txBody>
          <a:bodyPr>
            <a:normAutofit/>
          </a:bodyPr>
          <a:p>
            <a:r>
              <a:rPr lang="en-US" altLang="zh-CN"/>
              <a:t>3.</a:t>
            </a:r>
            <a:r>
              <a:rPr lang="zh-CN" altLang="en-US"/>
              <a:t>学术性</a:t>
            </a:r>
            <a:endParaRPr lang="zh-CN" altLang="en-US"/>
          </a:p>
        </p:txBody>
      </p:sp>
      <p:sp>
        <p:nvSpPr>
          <p:cNvPr id="13" name="文本占位符 12"/>
          <p:cNvSpPr>
            <a:spLocks noGrp="1"/>
          </p:cNvSpPr>
          <p:nvPr>
            <p:ph type="body" idx="16392"/>
            <p:custDataLst>
              <p:tags r:id="rId13"/>
            </p:custDataLst>
          </p:nvPr>
        </p:nvSpPr>
        <p:spPr/>
        <p:txBody>
          <a:bodyPr>
            <a:normAutofit fontScale="90000" lnSpcReduction="20000"/>
          </a:bodyPr>
          <a:p>
            <a:r>
              <a:rPr lang="zh-CN" altLang="en-US"/>
              <a:t>学术性是期刊核心特征，学术期刊尤为突出，通过严格审稿确保学术水平和科学价值，文章需符合学术规范、体现创新成果，专业编辑加工保证规范性和准确性。</a:t>
            </a:r>
            <a:endParaRPr lang="zh-CN" altLang="en-US"/>
          </a:p>
        </p:txBody>
      </p:sp>
    </p:spTree>
    <p:custDataLst>
      <p:tags r:id="rId1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a:t>5.1.2 </a:t>
            </a:r>
            <a:r>
              <a:rPr lang="zh-CN" altLang="en-US"/>
              <a:t>期刊的特征</a:t>
            </a:r>
            <a:endParaRPr lang="zh-CN" altLang="en-US"/>
          </a:p>
        </p:txBody>
      </p:sp>
      <p:sp>
        <p:nvSpPr>
          <p:cNvPr id="3" name="文本占位符 2"/>
          <p:cNvSpPr>
            <a:spLocks noGrp="1"/>
          </p:cNvSpPr>
          <p:nvPr>
            <p:ph type="body" idx="16386"/>
            <p:custDataLst>
              <p:tags r:id="rId2"/>
            </p:custDataLst>
          </p:nvPr>
        </p:nvSpPr>
        <p:spPr/>
        <p:txBody>
          <a:bodyPr>
            <a:normAutofit/>
          </a:bodyPr>
          <a:p>
            <a:r>
              <a:rPr lang="en-US" altLang="zh-CN"/>
              <a:t>4.</a:t>
            </a:r>
            <a:r>
              <a:rPr lang="zh-CN" altLang="en-US"/>
              <a:t>专业性</a:t>
            </a:r>
            <a:endParaRPr lang="zh-CN" altLang="en-US"/>
          </a:p>
        </p:txBody>
      </p:sp>
      <p:sp>
        <p:nvSpPr>
          <p:cNvPr id="4" name="文本占位符 3"/>
          <p:cNvSpPr>
            <a:spLocks noGrp="1"/>
          </p:cNvSpPr>
          <p:nvPr>
            <p:ph type="body" idx="16387"/>
            <p:custDataLst>
              <p:tags r:id="rId3"/>
            </p:custDataLst>
          </p:nvPr>
        </p:nvSpPr>
        <p:spPr/>
        <p:txBody>
          <a:bodyPr>
            <a:normAutofit/>
          </a:bodyPr>
          <a:p>
            <a:r>
              <a:rPr lang="zh-CN" altLang="en-US"/>
              <a:t>专业性是期刊重要特征，体现于内容专业深度和学科覆盖，推动学科深入发展。</a:t>
            </a:r>
            <a:endParaRPr lang="zh-CN" altLang="en-US"/>
          </a:p>
        </p:txBody>
      </p:sp>
      <p:sp>
        <p:nvSpPr>
          <p:cNvPr id="5" name="文本占位符 4"/>
          <p:cNvSpPr>
            <a:spLocks noGrp="1"/>
          </p:cNvSpPr>
          <p:nvPr>
            <p:ph type="body" idx="16388"/>
            <p:custDataLst>
              <p:tags r:id="rId4"/>
            </p:custDataLst>
          </p:nvPr>
        </p:nvSpPr>
        <p:spPr/>
        <p:txBody>
          <a:bodyPr>
            <a:normAutofit/>
          </a:bodyPr>
          <a:p>
            <a:r>
              <a:rPr lang="en-US" altLang="zh-CN"/>
              <a:t>5.</a:t>
            </a:r>
            <a:r>
              <a:rPr lang="zh-CN" altLang="en-US"/>
              <a:t>规范性</a:t>
            </a:r>
            <a:endParaRPr lang="zh-CN" altLang="en-US"/>
          </a:p>
        </p:txBody>
      </p:sp>
      <p:sp>
        <p:nvSpPr>
          <p:cNvPr id="6" name="文本占位符 5"/>
          <p:cNvSpPr>
            <a:spLocks noGrp="1"/>
          </p:cNvSpPr>
          <p:nvPr>
            <p:ph type="body" idx="16389"/>
            <p:custDataLst>
              <p:tags r:id="rId5"/>
            </p:custDataLst>
          </p:nvPr>
        </p:nvSpPr>
        <p:spPr/>
        <p:txBody>
          <a:bodyPr>
            <a:normAutofit/>
          </a:bodyPr>
          <a:p>
            <a:r>
              <a:rPr lang="zh-CN" altLang="en-US"/>
              <a:t>规范性是期刊出版显著特征，各环节有严格规范要求，遵循统一标准，保证出版质量，便于文献收藏利用。</a:t>
            </a:r>
            <a:endParaRPr lang="zh-CN" altLang="en-US"/>
          </a:p>
        </p:txBody>
      </p:sp>
      <p:sp>
        <p:nvSpPr>
          <p:cNvPr id="7" name="文本占位符 6"/>
          <p:cNvSpPr>
            <a:spLocks noGrp="1"/>
          </p:cNvSpPr>
          <p:nvPr>
            <p:ph type="body" idx="16390"/>
            <p:custDataLst>
              <p:tags r:id="rId6"/>
            </p:custDataLst>
          </p:nvPr>
        </p:nvSpPr>
        <p:spPr/>
        <p:txBody>
          <a:bodyPr>
            <a:normAutofit/>
          </a:bodyPr>
          <a:p>
            <a:r>
              <a:rPr lang="en-US" altLang="zh-CN"/>
              <a:t>6.</a:t>
            </a:r>
            <a:r>
              <a:rPr lang="zh-CN" altLang="en-US"/>
              <a:t>继承性</a:t>
            </a:r>
            <a:endParaRPr lang="zh-CN" altLang="en-US"/>
          </a:p>
        </p:txBody>
      </p:sp>
      <p:sp>
        <p:nvSpPr>
          <p:cNvPr id="8" name="文本占位符 7"/>
          <p:cNvSpPr>
            <a:spLocks noGrp="1"/>
          </p:cNvSpPr>
          <p:nvPr>
            <p:ph type="body" idx="16391"/>
            <p:custDataLst>
              <p:tags r:id="rId7"/>
            </p:custDataLst>
          </p:nvPr>
        </p:nvSpPr>
        <p:spPr/>
        <p:txBody>
          <a:bodyPr>
            <a:normAutofit/>
          </a:bodyPr>
          <a:p>
            <a:r>
              <a:rPr lang="zh-CN" altLang="en-US"/>
              <a:t>继承性是期刊长期发展的重要特征，体现于固定栏目、编辑方针带来的内容连贯系统，以及形式统一和学术传统延续，形成独特学术品格与办刊特色。</a:t>
            </a:r>
            <a:endParaRPr lang="zh-CN" altLang="en-US"/>
          </a:p>
        </p:txBody>
      </p:sp>
      <p:sp>
        <p:nvSpPr>
          <p:cNvPr id="9" name="文本占位符 8"/>
          <p:cNvSpPr>
            <a:spLocks noGrp="1"/>
          </p:cNvSpPr>
          <p:nvPr>
            <p:ph type="body" idx="16392"/>
            <p:custDataLst>
              <p:tags r:id="rId8"/>
            </p:custDataLst>
          </p:nvPr>
        </p:nvSpPr>
        <p:spPr/>
        <p:txBody>
          <a:bodyPr>
            <a:normAutofit/>
          </a:bodyPr>
          <a:p>
            <a:r>
              <a:rPr lang="en-US" altLang="zh-CN"/>
              <a:t>7.</a:t>
            </a:r>
            <a:r>
              <a:rPr lang="zh-CN" altLang="en-US"/>
              <a:t>共享性</a:t>
            </a:r>
            <a:endParaRPr lang="zh-CN" altLang="en-US"/>
          </a:p>
        </p:txBody>
      </p:sp>
      <p:sp>
        <p:nvSpPr>
          <p:cNvPr id="10" name="文本占位符 9"/>
          <p:cNvSpPr>
            <a:spLocks noGrp="1"/>
          </p:cNvSpPr>
          <p:nvPr>
            <p:ph type="body" idx="16393"/>
            <p:custDataLst>
              <p:tags r:id="rId9"/>
            </p:custDataLst>
          </p:nvPr>
        </p:nvSpPr>
        <p:spPr/>
        <p:txBody>
          <a:bodyPr>
            <a:normAutofit/>
          </a:bodyPr>
          <a:p>
            <a:r>
              <a:rPr lang="zh-CN" altLang="en-US"/>
              <a:t>共享性是现代期刊重要特征，通过多渠道实现资源共享，数字化扩大知识共享范围，提升社会价值。</a:t>
            </a:r>
            <a:endParaRPr lang="zh-CN" altLang="en-US"/>
          </a:p>
        </p:txBody>
      </p:sp>
    </p:spTree>
    <p:custDataLst>
      <p:tags r:id="rId10"/>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00.xml><?xml version="1.0" encoding="utf-8"?>
<p:tagLst xmlns:p="http://schemas.openxmlformats.org/presentationml/2006/main">
  <p:tag name="KSO_WM_BEAUTIFY_FLAG" val="#fgm#"/>
  <p:tag name="KSO_WM_FIGMA_FLAG" val="#fgm#"/>
  <p:tag name="KSO_WM_UNIT_INDEX" val="1"/>
  <p:tag name="KSO_WM_UNIT_TYPE" val="f"/>
</p:tagLst>
</file>

<file path=ppt/tags/tag1000.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100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00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03.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f7662923cd404225"/>
</p:tagLst>
</file>

<file path=ppt/tags/tag10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1005.xml><?xml version="1.0" encoding="utf-8"?>
<p:tagLst xmlns:p="http://schemas.openxmlformats.org/presentationml/2006/main">
  <p:tag name="KSO_WM_BEAUTIFY_FLAG" val="#wm#"/>
  <p:tag name="KSO_WM_TEMPLATE_CATEGORY" val="custom"/>
  <p:tag name="KSO_WM_TEMPLATE_INDEX" val="40490306"/>
</p:tagLst>
</file>

<file path=ppt/tags/tag1006.xml><?xml version="1.0" encoding="utf-8"?>
<p:tagLst xmlns:p="http://schemas.openxmlformats.org/presentationml/2006/main">
  <p:tag name="KSO_WM_BEAUTIFY_FLAG" val="#fgm#"/>
  <p:tag name="KSO_WM_FIGMA_FLAG" val="#fgm#"/>
  <p:tag name="KSO_WM_UNIT_INDEX" val="1"/>
  <p:tag name="KSO_WM_UNIT_TYPE" val="a"/>
  <p:tag name="KSO_WM_LAYOUT_CHECK_HASH" val="d36afe7b60c6aed37b93ddba474cf7ef96bde954"/>
  <p:tag name="KSO_WM_NEWLAYOUT_GROUP_ID" val="layout_43"/>
  <p:tag name="KSO_WM_NEWLAYOUT_ID" val="slide_91c8b9a217d54c0e"/>
  <p:tag name="KSO_WM_UNIT_PRESET_TEXT" val="单击此处添加标题"/>
</p:tagLst>
</file>

<file path=ppt/tags/tag1007.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00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00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1.xml><?xml version="1.0" encoding="utf-8"?>
<p:tagLst xmlns:p="http://schemas.openxmlformats.org/presentationml/2006/main">
  <p:tag name="KSO_WM_BEAUTIFY_FLAG" val="#fgm#"/>
  <p:tag name="KSO_WM_FIGMA_FLAG" val="#fgm#"/>
  <p:tag name="KSO_WM_UNIT_INDEX" val="1"/>
  <p:tag name="KSO_WM_UNIT_TYPE" val="d"/>
</p:tagLst>
</file>

<file path=ppt/tags/tag101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01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1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01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014.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91c8b9a217d54c0e"/>
</p:tagLst>
</file>

<file path=ppt/tags/tag1015.xml><?xml version="1.0" encoding="utf-8"?>
<p:tagLst xmlns:p="http://schemas.openxmlformats.org/presentationml/2006/main">
  <p:tag name="KSO_WM_BEAUTIFY_FLAG" val="#fgm#"/>
  <p:tag name="KSO_WM_FIGMA_FLAG" val="#fgm#"/>
  <p:tag name="KSO_WM_UNIT_INDEX" val="1"/>
  <p:tag name="KSO_WM_UNIT_TYPE" val="a"/>
  <p:tag name="KSO_WM_LAYOUT_CHECK_HASH" val="27fbf716c3b17551276b56a7d4573db084d7e20b"/>
  <p:tag name="KSO_WM_NEWLAYOUT_GROUP_ID" val="layout_62"/>
  <p:tag name="KSO_WM_NEWLAYOUT_ID" val="slide_5d511e6d513da58e"/>
  <p:tag name="KSO_WM_UNIT_PRESET_TEXT" val="单击此处添加标题"/>
</p:tagLst>
</file>

<file path=ppt/tags/tag101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01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0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1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0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02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02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2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02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02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025.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5d511e6d513da58e"/>
</p:tagLst>
</file>

<file path=ppt/tags/tag10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1027.xml><?xml version="1.0" encoding="utf-8"?>
<p:tagLst xmlns:p="http://schemas.openxmlformats.org/presentationml/2006/main">
  <p:tag name="KSO_WM_BEAUTIFY_FLAG" val="#wm#"/>
  <p:tag name="KSO_WM_TEMPLATE_CATEGORY" val="custom"/>
  <p:tag name="KSO_WM_TEMPLATE_INDEX" val="40490306"/>
</p:tagLst>
</file>

<file path=ppt/tags/tag1028.xml><?xml version="1.0" encoding="utf-8"?>
<p:tagLst xmlns:p="http://schemas.openxmlformats.org/presentationml/2006/main">
  <p:tag name="KSO_WM_BEAUTIFY_FLAG" val="#fgm#"/>
  <p:tag name="KSO_WM_FIGMA_FLAG" val="#fgm#"/>
  <p:tag name="KSO_WM_UNIT_INDEX" val="1"/>
  <p:tag name="KSO_WM_UNIT_TYPE" val="a"/>
  <p:tag name="KSO_WM_LAYOUT_CHECK_HASH" val="78da28f4cc51be4d51bfa7820e8b1141c29aca97"/>
  <p:tag name="KSO_WM_NEWLAYOUT_GROUP_ID" val="layout_33"/>
  <p:tag name="KSO_WM_NEWLAYOUT_ID" val="slide_6f59496c5e8147ff"/>
  <p:tag name="KSO_WM_UNIT_PRESET_TEXT" val="单击此处添加标题"/>
</p:tagLst>
</file>

<file path=ppt/tags/tag102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0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3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0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3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03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03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35.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6f59496c5e8147ff"/>
</p:tagLst>
</file>

<file path=ppt/tags/tag10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1037.xml><?xml version="1.0" encoding="utf-8"?>
<p:tagLst xmlns:p="http://schemas.openxmlformats.org/presentationml/2006/main">
  <p:tag name="KSO_WM_BEAUTIFY_FLAG" val="#wm#"/>
  <p:tag name="KSO_WM_TEMPLATE_CATEGORY" val="custom"/>
  <p:tag name="KSO_WM_TEMPLATE_INDEX" val="40490306"/>
</p:tagLst>
</file>

<file path=ppt/tags/tag1038.xml><?xml version="1.0" encoding="utf-8"?>
<p:tagLst xmlns:p="http://schemas.openxmlformats.org/presentationml/2006/main">
  <p:tag name="KSO_WM_BEAUTIFY_FLAG" val="#fgm#"/>
  <p:tag name="KSO_WM_FIGMA_FLAG" val="#fgm#"/>
  <p:tag name="KSO_WM_UNIT_INDEX" val="1"/>
  <p:tag name="KSO_WM_UNIT_TYPE" val="a"/>
  <p:tag name="KSO_WM_LAYOUT_CHECK_HASH" val="2558903c5bd5b6c9606a06f5b333c2b0effa37f7"/>
  <p:tag name="KSO_WM_NEWLAYOUT_GROUP_ID" val="layout_30"/>
  <p:tag name="KSO_WM_NEWLAYOUT_ID" val="slide_0581d4d39d80ce13"/>
  <p:tag name="KSO_WM_UNIT_PRESET_TEXT" val="单击此处添加标题"/>
</p:tagLst>
</file>

<file path=ppt/tags/tag103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0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4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4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4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04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04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45.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0581d4d39d80ce13"/>
</p:tagLst>
</file>

<file path=ppt/tags/tag1046.xml><?xml version="1.0" encoding="utf-8"?>
<p:tagLst xmlns:p="http://schemas.openxmlformats.org/presentationml/2006/main">
  <p:tag name="KSO_WM_BEAUTIFY_FLAG" val="#fgm#"/>
  <p:tag name="KSO_WM_FIGMA_FLAG" val="#fgm#"/>
  <p:tag name="KSO_WM_UNIT_INDEX" val="1"/>
  <p:tag name="KSO_WM_UNIT_TYPE" val="a"/>
  <p:tag name="KSO_WM_LAYOUT_CHECK_HASH" val="b381612df649df798ed1c9e5b48edb398f4eb337"/>
  <p:tag name="KSO_WM_NEWLAYOUT_GROUP_ID" val="layout_59"/>
  <p:tag name="KSO_WM_NEWLAYOUT_ID" val="slide_c59fbf18d7813b6a"/>
  <p:tag name="KSO_WM_UNIT_PRESET_TEXT" val="单击此处添加标题"/>
</p:tagLst>
</file>

<file path=ppt/tags/tag104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04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4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10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05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452"/>
  <p:tag name="KSO_WM_TEMPLATE_SLIDE_ID" val="slide_c59fbf18d7813b6a"/>
</p:tagLst>
</file>

<file path=ppt/tags/tag1051.xml><?xml version="1.0" encoding="utf-8"?>
<p:tagLst xmlns:p="http://schemas.openxmlformats.org/presentationml/2006/main">
  <p:tag name="KSO_WM_BEAUTIFY_FLAG" val="#fgm#"/>
  <p:tag name="KSO_WM_FIGMA_FLAG" val="#fgm#"/>
  <p:tag name="KSO_WM_UNIT_INDEX" val="1"/>
  <p:tag name="KSO_WM_UNIT_TYPE" val="a"/>
  <p:tag name="KSO_WM_LAYOUT_CHECK_HASH" val="8a25d621c7abed099e0ddde64607457d197f88ba"/>
  <p:tag name="KSO_WM_NEWLAYOUT_GROUP_ID" val="layout_5"/>
  <p:tag name="KSO_WM_NEWLAYOUT_ID" val="slide_7c4f5bf4491059c3"/>
  <p:tag name="KSO_WM_UNIT_PRESET_TEXT" val="单击此处添加标题"/>
</p:tagLst>
</file>

<file path=ppt/tags/tag1052.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05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5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5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05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05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58.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7c4f5bf4491059c3"/>
</p:tagLst>
</file>

<file path=ppt/tags/tag10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10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60.xml><?xml version="1.0" encoding="utf-8"?>
<p:tagLst xmlns:p="http://schemas.openxmlformats.org/presentationml/2006/main">
  <p:tag name="KSO_WM_BEAUTIFY_FLAG" val="#wm#"/>
  <p:tag name="KSO_WM_TEMPLATE_CATEGORY" val="custom"/>
  <p:tag name="KSO_WM_TEMPLATE_INDEX" val="40490306"/>
</p:tagLst>
</file>

<file path=ppt/tags/tag1061.xml><?xml version="1.0" encoding="utf-8"?>
<p:tagLst xmlns:p="http://schemas.openxmlformats.org/presentationml/2006/main">
  <p:tag name="KSO_WM_BEAUTIFY_FLAG" val="#fgm#"/>
  <p:tag name="KSO_WM_FIGMA_FLAG" val="#fgm#"/>
  <p:tag name="KSO_WM_UNIT_INDEX" val="1"/>
  <p:tag name="KSO_WM_UNIT_TYPE" val="a"/>
  <p:tag name="KSO_WM_LAYOUT_CHECK_HASH" val="ec1f92457ef61ca2aabdd98471a88e1991030235"/>
  <p:tag name="KSO_WM_NEWLAYOUT_GROUP_ID" val="layout_33"/>
  <p:tag name="KSO_WM_NEWLAYOUT_ID" val="slide_5aa63ac1d61f2d0d"/>
  <p:tag name="KSO_WM_UNIT_PRESET_TEXT" val="单击此处添加标题"/>
</p:tagLst>
</file>

<file path=ppt/tags/tag106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06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6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6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06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06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6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06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10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7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07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107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107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074.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2452"/>
  <p:tag name="KSO_WM_TEMPLATE_SLIDE_ID" val="slide_5aa63ac1d61f2d0d"/>
</p:tagLst>
</file>

<file path=ppt/tags/tag10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1076.xml><?xml version="1.0" encoding="utf-8"?>
<p:tagLst xmlns:p="http://schemas.openxmlformats.org/presentationml/2006/main">
  <p:tag name="KSO_WM_BEAUTIFY_FLAG" val="#wm#"/>
  <p:tag name="KSO_WM_TEMPLATE_CATEGORY" val="custom"/>
  <p:tag name="KSO_WM_TEMPLATE_INDEX" val="40490306"/>
</p:tagLst>
</file>

<file path=ppt/tags/tag1077.xml><?xml version="1.0" encoding="utf-8"?>
<p:tagLst xmlns:p="http://schemas.openxmlformats.org/presentationml/2006/main">
  <p:tag name="KSO_WM_BEAUTIFY_FLAG" val="#fgm#"/>
  <p:tag name="KSO_WM_FIGMA_FLAG" val="#fgm#"/>
  <p:tag name="KSO_WM_UNIT_INDEX" val="1"/>
  <p:tag name="KSO_WM_UNIT_TYPE" val="a"/>
  <p:tag name="KSO_WM_LAYOUT_CHECK_HASH" val="ccebd86bdb84db57b3bf488e273bb4e82ffe10ec"/>
  <p:tag name="KSO_WM_NEWLAYOUT_GROUP_ID" val="layout_63"/>
  <p:tag name="KSO_WM_NEWLAYOUT_ID" val="slide_bd0e730e40c5a9b1"/>
  <p:tag name="KSO_WM_UNIT_PRESET_TEXT" val="单击此处添加标题"/>
</p:tagLst>
</file>

<file path=ppt/tags/tag107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7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8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08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82.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bd0e730e40c5a9b1"/>
</p:tagLst>
</file>

<file path=ppt/tags/tag1083.xml><?xml version="1.0" encoding="utf-8"?>
<p:tagLst xmlns:p="http://schemas.openxmlformats.org/presentationml/2006/main">
  <p:tag name="KSO_WM_BEAUTIFY_FLAG" val="#fgm#"/>
  <p:tag name="KSO_WM_FIGMA_FLAG" val="#fgm#"/>
  <p:tag name="KSO_WM_UNIT_INDEX" val="1"/>
  <p:tag name="KSO_WM_UNIT_TYPE" val="a"/>
  <p:tag name="KSO_WM_LAYOUT_CHECK_HASH" val="162d98fc384a763b27cded3025fbfe07ac349b8b"/>
  <p:tag name="KSO_WM_NEWLAYOUT_GROUP_ID" val="layout_7"/>
  <p:tag name="KSO_WM_NEWLAYOUT_ID" val="slide_34f54e6b077416f4"/>
  <p:tag name="KSO_WM_UNIT_PRESET_TEXT" val="单击此处添加标题"/>
</p:tagLst>
</file>

<file path=ppt/tags/tag1084.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085.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08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08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8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08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90.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34f54e6b077416f4"/>
</p:tagLst>
</file>

<file path=ppt/tags/tag1091.xml><?xml version="1.0" encoding="utf-8"?>
<p:tagLst xmlns:p="http://schemas.openxmlformats.org/presentationml/2006/main">
  <p:tag name="KSO_WM_BEAUTIFY_FLAG" val="#fgm#"/>
  <p:tag name="KSO_WM_FIGMA_FLAG" val="#fgm#"/>
  <p:tag name="KSO_WM_UNIT_INDEX" val="1"/>
  <p:tag name="KSO_WM_UNIT_TYPE" val="a"/>
  <p:tag name="KSO_WM_LAYOUT_CHECK_HASH" val="c0400ba236577339cd595476a88b4402a58cfa8a"/>
  <p:tag name="KSO_WM_NEWLAYOUT_GROUP_ID" val="layout_43"/>
  <p:tag name="KSO_WM_NEWLAYOUT_ID" val="slide_1dcb7edecbada3fd"/>
  <p:tag name="KSO_WM_UNIT_PRESET_TEXT" val="单击此处添加标题"/>
</p:tagLst>
</file>

<file path=ppt/tags/tag1092.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093.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09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09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9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09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98.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1dcb7edecbada3fd"/>
</p:tagLst>
</file>

<file path=ppt/tags/tag1099.xml><?xml version="1.0" encoding="utf-8"?>
<p:tagLst xmlns:p="http://schemas.openxmlformats.org/presentationml/2006/main">
  <p:tag name="KSO_WM_BEAUTIFY_FLAG" val="#fgm#"/>
  <p:tag name="KSO_WM_FIGMA_FLAG" val="#fgm#"/>
  <p:tag name="KSO_WM_UNIT_INDEX" val="1"/>
  <p:tag name="KSO_WM_UNIT_TYPE" val="a"/>
  <p:tag name="KSO_WM_LAYOUT_CHECK_HASH" val="eeda2778405790698010d6d8883063b43e2a5385"/>
  <p:tag name="KSO_WM_NEWLAYOUT_GROUP_ID" val="layout_33"/>
  <p:tag name="KSO_WM_NEWLAYOUT_ID" val="slide_aa7e2b4908817b7b"/>
  <p:tag name="KSO_WM_UNIT_PRESET_TEXT" val="单击此处添加标题"/>
</p:tagLst>
</file>

<file path=ppt/tags/tag1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0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10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10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10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10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10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106.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aa7e2b4908817b7b"/>
</p:tagLst>
</file>

<file path=ppt/tags/tag1107.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PRESET_TEXT" val="THE END"/>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 name="KSO_WM_UNIT_ISCONTENTSTITLE" val="0"/>
  <p:tag name="KSO_WM_UNIT_PRESET_TEXT_INDEX" val="-1"/>
  <p:tag name="KSO_WM_UNIT_PRESET_TEXT_LEN" val="0"/>
</p:tagLst>
</file>

<file path=ppt/tags/tag1108.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9bf9c7777ec41379f56eb19d3b6da1391d15544d"/>
  <p:tag name="KSO_WM_NEWLAYOUT_ID" val="341"/>
  <p:tag name="KSO_WM_UNIT_PRESET_TEXT" val="谢谢观看"/>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 name="KSO_WM_UNIT_PRESET_TEXT_INDEX" val="-1"/>
  <p:tag name="KSO_WM_UNIT_PRESET_TEXT_LEN" val="0"/>
</p:tagLst>
</file>

<file path=ppt/tags/tag1109.xml><?xml version="1.0" encoding="utf-8"?>
<p:tagLst xmlns:p="http://schemas.openxmlformats.org/presentationml/2006/main">
  <p:tag name="KSO_WM_SLIDE_CONTENT_ORIENTATION" val="center"/>
  <p:tag name="KSO_WM_SLIDE_HAS_MASK" val="0"/>
  <p:tag name="KSO_WM_SLIDE_ITEM_CNT" val="0"/>
  <p:tag name="KSO_WM_SLIDE_TYPE" val="endPage"/>
  <p:tag name="KSO_WM_TEMPLATE_SUBCATEGORY" val="29"/>
  <p:tag name="KSO_WM_BEAUTIFY_FLAG" val="#wm#"/>
  <p:tag name="KSO_WM_TEMPLATE_SLIDE_ID" val="slide_47de9d0eaa58c516"/>
  <p:tag name="KSO_WM_TEMPLATE_INDEX" val="40490306"/>
  <p:tag name="KSO_WM_TEMPLATE_CATEGORY" val="custom"/>
  <p:tag name="KSO_WM_SLIDE_INDEX" val="5"/>
  <p:tag name="KSO_WM_SLIDE_ID" val="custom40490306_11"/>
  <p:tag name="KSO_WM_TEMPLATE_MASTER_TYPE" val="0"/>
  <p:tag name="KSO_WM_SLIDE_LAYOUT" val="a_b"/>
  <p:tag name="KSO_WM_SLIDE_LAYOUT_CNT" val="1_1"/>
  <p:tag name="KSO_WM_TEMPLATE_COLOR_TYPE" val="0"/>
  <p:tag name="KSO_WM_TAG_VERSION" val="3.0"/>
</p:tagLst>
</file>

<file path=ppt/tags/tag111.xml><?xml version="1.0" encoding="utf-8"?>
<p:tagLst xmlns:p="http://schemas.openxmlformats.org/presentationml/2006/main">
  <p:tag name="KSO_WM_BEAUTIFY_FLAG" val="#fgm#"/>
  <p:tag name="KSO_WM_FIGMA_FLAG" val="#fgm#"/>
  <p:tag name="KSO_WM_UNIT_INDEX" val="1"/>
  <p:tag name="KSO_WM_UNIT_TYPE" val="a"/>
  <p:tag name="KSO_WM_LAYOUT_CHECK_HASH" val="27fbf716c3b17551276b56a7d4573db084d7e20b"/>
  <p:tag name="KSO_WM_NEWLAYOUT_GROUP_ID" val="layout_62"/>
  <p:tag name="KSO_WM_NEWLAYOUT_ID" val="slide_5d511e6d513da58e"/>
</p:tagLst>
</file>

<file path=ppt/tags/tag112.xml><?xml version="1.0" encoding="utf-8"?>
<p:tagLst xmlns:p="http://schemas.openxmlformats.org/presentationml/2006/main">
  <p:tag name="KSO_WM_BEAUTIFY_FLAG" val="#fgm#"/>
  <p:tag name="KSO_WM_FIGMA_FLAG" val="#fgm#"/>
  <p:tag name="KSO_WM_UNIT_INDEX" val="1"/>
  <p:tag name="KSO_WM_UNIT_TYPE" val="d"/>
</p:tagLst>
</file>

<file path=ppt/tags/tag11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1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1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2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5.xml><?xml version="1.0" encoding="utf-8"?>
<p:tagLst xmlns:p="http://schemas.openxmlformats.org/presentationml/2006/main">
  <p:tag name="KSO_WM_BEAUTIFY_FLAG" val="#fgm#"/>
  <p:tag name="KSO_WM_FIGMA_FLAG" val="#fgm#"/>
  <p:tag name="KSO_WM_UNIT_INDEX" val="1"/>
  <p:tag name="KSO_WM_UNIT_TYPE" val="a"/>
  <p:tag name="KSO_WM_LAYOUT_CHECK_HASH" val="d36afe7b60c6aed37b93ddba474cf7ef96bde954"/>
  <p:tag name="KSO_WM_NEWLAYOUT_GROUP_ID" val="layout_43"/>
  <p:tag name="KSO_WM_NEWLAYOUT_ID" val="slide_91c8b9a217d54c0e"/>
</p:tagLst>
</file>

<file path=ppt/tags/tag126.xml><?xml version="1.0" encoding="utf-8"?>
<p:tagLst xmlns:p="http://schemas.openxmlformats.org/presentationml/2006/main">
  <p:tag name="KSO_WM_BEAUTIFY_FLAG" val="#fgm#"/>
  <p:tag name="KSO_WM_FIGMA_FLAG" val="#fgm#"/>
  <p:tag name="KSO_WM_UNIT_INDEX" val="1"/>
  <p:tag name="KSO_WM_UNIT_TYPE" val="f"/>
</p:tagLst>
</file>

<file path=ppt/tags/tag127.xml><?xml version="1.0" encoding="utf-8"?>
<p:tagLst xmlns:p="http://schemas.openxmlformats.org/presentationml/2006/main">
  <p:tag name="KSO_WM_BEAUTIFY_FLAG" val="#fgm#"/>
  <p:tag name="KSO_WM_FIGMA_FLAG" val="#fgm#"/>
  <p:tag name="KSO_WM_UNIT_INDEX" val="1"/>
  <p:tag name="KSO_WM_UNIT_TYPE" val="d"/>
</p:tagLst>
</file>

<file path=ppt/tags/tag128.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3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8.xml><?xml version="1.0" encoding="utf-8"?>
<p:tagLst xmlns:p="http://schemas.openxmlformats.org/presentationml/2006/main">
  <p:tag name="KSO_WM_BEAUTIFY_FLAG" val="#fgm#"/>
  <p:tag name="KSO_WM_FIGMA_FLAG" val="#fgm#"/>
  <p:tag name="KSO_WM_UNIT_INDEX" val="1"/>
  <p:tag name="KSO_WM_UNIT_TYPE" val="a"/>
  <p:tag name="KSO_WM_LAYOUT_CHECK_HASH" val="cdff34867d41a768d7df8a7737ba076d6a20b0f8"/>
  <p:tag name="KSO_WM_NEWLAYOUT_GROUP_ID" val="layout_50"/>
  <p:tag name="KSO_WM_NEWLAYOUT_ID" val="slide_f7662923cd404225"/>
</p:tagLst>
</file>

<file path=ppt/tags/tag139.xml><?xml version="1.0" encoding="utf-8"?>
<p:tagLst xmlns:p="http://schemas.openxmlformats.org/presentationml/2006/main">
  <p:tag name="KSO_WM_BEAUTIFY_FLAG" val="#fgm#"/>
  <p:tag name="KSO_WM_FIGMA_FLAG" val="#fgm#"/>
  <p:tag name="KSO_WM_UNIT_INDEX" val="1"/>
  <p:tag name="KSO_WM_UNIT_TYPE" val="f"/>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0.xml><?xml version="1.0" encoding="utf-8"?>
<p:tagLst xmlns:p="http://schemas.openxmlformats.org/presentationml/2006/main">
  <p:tag name="KSO_WM_BEAUTIFY_FLAG" val="#fgm#"/>
  <p:tag name="KSO_WM_FIGMA_FLAG" val="#fgm#"/>
  <p:tag name="KSO_WM_UNIT_INDEX" val="1"/>
  <p:tag name="KSO_WM_UNIT_TYPE" val="d"/>
</p:tagLst>
</file>

<file path=ppt/tags/tag141.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42.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143.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4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6.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147.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4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3.xml><?xml version="1.0" encoding="utf-8"?>
<p:tagLst xmlns:p="http://schemas.openxmlformats.org/presentationml/2006/main">
  <p:tag name="KSO_WM_BEAUTIFY_FLAG" val="#fgm#"/>
  <p:tag name="KSO_WM_FIGMA_FLAG" val="#fgm#"/>
  <p:tag name="KSO_WM_UNIT_INDEX" val="1"/>
  <p:tag name="KSO_WM_UNIT_TYPE" val="a"/>
  <p:tag name="KSO_WM_LAYOUT_CHECK_HASH" val="fa9db44a4dbe3bde2c0cb23ac925d357c0a40b65"/>
  <p:tag name="KSO_WM_NEWLAYOUT_GROUP_ID" val="layout_29"/>
  <p:tag name="KSO_WM_NEWLAYOUT_ID" val="slide_6eb1033ed12e16e0"/>
</p:tagLst>
</file>

<file path=ppt/tags/tag154.xml><?xml version="1.0" encoding="utf-8"?>
<p:tagLst xmlns:p="http://schemas.openxmlformats.org/presentationml/2006/main">
  <p:tag name="KSO_WM_BEAUTIFY_FLAG" val="#fgm#"/>
  <p:tag name="KSO_WM_FIGMA_FLAG" val="#fgm#"/>
  <p:tag name="KSO_WM_UNIT_INDEX" val="1"/>
  <p:tag name="KSO_WM_UNIT_TYPE" val="f"/>
</p:tagLst>
</file>

<file path=ppt/tags/tag155.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56.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5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9.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6.xml><?xml version="1.0" encoding="utf-8"?>
<p:tagLst xmlns:p="http://schemas.openxmlformats.org/presentationml/2006/main">
  <p:tag name="KSO_WM_BEAUTIFY_FLAG" val="#fgm#"/>
  <p:tag name="KSO_WM_FIGMA_FLAG" val="#fgm#"/>
  <p:tag name="KSO_WM_UNIT_INDEX" val="1"/>
  <p:tag name="KSO_WM_UNIT_TYPE" val="a"/>
  <p:tag name="KSO_WM_LAYOUT_CHECK_HASH" val="c0400ba236577339cd595476a88b4402a58cfa8a"/>
  <p:tag name="KSO_WM_NEWLAYOUT_GROUP_ID" val="layout_43"/>
  <p:tag name="KSO_WM_NEWLAYOUT_ID" val="slide_1dcb7edecbada3fd"/>
</p:tagLst>
</file>

<file path=ppt/tags/tag16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2.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6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8.xml><?xml version="1.0" encoding="utf-8"?>
<p:tagLst xmlns:p="http://schemas.openxmlformats.org/presentationml/2006/main">
  <p:tag name="KSO_WM_BEAUTIFY_FLAG" val="#fgm#"/>
  <p:tag name="KSO_WM_FIGMA_FLAG" val="#fgm#"/>
  <p:tag name="KSO_WM_UNIT_INDEX" val="1"/>
  <p:tag name="KSO_WM_UNIT_TYPE" val="a"/>
  <p:tag name="KSO_WM_LAYOUT_CHECK_HASH" val="284ad7e0811ed379d716bab3ae44c8f797f0e4f1"/>
  <p:tag name="KSO_WM_NEWLAYOUT_GROUP_ID" val="layout_28"/>
  <p:tag name="KSO_WM_NEWLAYOUT_ID" val="slide_e1ae3ca5654656f1"/>
</p:tagLst>
</file>

<file path=ppt/tags/tag169.xml><?xml version="1.0" encoding="utf-8"?>
<p:tagLst xmlns:p="http://schemas.openxmlformats.org/presentationml/2006/main">
  <p:tag name="KSO_WM_BEAUTIFY_FLAG" val="#fgm#"/>
  <p:tag name="KSO_WM_FIGMA_FLAG" val="#fgm#"/>
  <p:tag name="KSO_WM_UNIT_INDEX" val="1"/>
  <p:tag name="KSO_WM_UNIT_TYPE" val="f"/>
</p:tagLst>
</file>

<file path=ppt/tags/tag17.xml><?xml version="1.0" encoding="utf-8"?>
<p:tagLst xmlns:p="http://schemas.openxmlformats.org/presentationml/2006/main">
  <p:tag name="KSO_WM_BEAUTIFY_FLAG" val="#fgm#"/>
  <p:tag name="KSO_WM_FIGMA_FLAG" val="#fgm#"/>
  <p:tag name="KSO_WM_UNIT_INDEX" val="1"/>
  <p:tag name="KSO_WM_UNIT_TYPE" val="f"/>
</p:tagLst>
</file>

<file path=ppt/tags/tag17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7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7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9.xml><?xml version="1.0" encoding="utf-8"?>
<p:tagLst xmlns:p="http://schemas.openxmlformats.org/presentationml/2006/main">
  <p:tag name="KSO_WM_BEAUTIFY_FLAG" val="#fgm#"/>
  <p:tag name="KSO_WM_FIGMA_FLAG" val="#fgm#"/>
  <p:tag name="KSO_WM_UNIT_INDEX" val="1"/>
  <p:tag name="KSO_WM_UNIT_TYPE" val="a"/>
  <p:tag name="KSO_WM_LAYOUT_CHECK_HASH" val="c8f458b52240fcac62f50e20adc8d25116603e77"/>
  <p:tag name="KSO_WM_NEWLAYOUT_GROUP_ID" val="layout_10012"/>
  <p:tag name="KSO_WM_NEWLAYOUT_ID" val="slide_b551fdac1a16f7a8"/>
</p:tagLst>
</file>

<file path=ppt/tags/tag18.xml><?xml version="1.0" encoding="utf-8"?>
<p:tagLst xmlns:p="http://schemas.openxmlformats.org/presentationml/2006/main">
  <p:tag name="KSO_WM_BEAUTIFY_FLAG" val="#fgm#"/>
  <p:tag name="KSO_WM_FIGMA_FLAG" val="#fgm#"/>
  <p:tag name="KSO_WM_UNIT_INDEX" val="1"/>
  <p:tag name="KSO_WM_UNIT_TYPE" val="d"/>
</p:tagLst>
</file>

<file path=ppt/tags/tag180.xml><?xml version="1.0" encoding="utf-8"?>
<p:tagLst xmlns:p="http://schemas.openxmlformats.org/presentationml/2006/main">
  <p:tag name="KSO_WM_BEAUTIFY_FLAG" val="#fgm#"/>
  <p:tag name="KSO_WM_FIGMA_FLAG" val="#fgm#"/>
  <p:tag name="KSO_WM_UNIT_INDEX" val="1"/>
  <p:tag name="KSO_WM_UNIT_TYPE" val="d"/>
</p:tagLst>
</file>

<file path=ppt/tags/tag18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8.xml><?xml version="1.0" encoding="utf-8"?>
<p:tagLst xmlns:p="http://schemas.openxmlformats.org/presentationml/2006/main">
  <p:tag name="KSO_WM_BEAUTIFY_FLAG" val="#fgm#"/>
  <p:tag name="KSO_WM_FIGMA_FLAG" val="#fgm#"/>
  <p:tag name="KSO_WM_UNIT_INDEX" val="1"/>
  <p:tag name="KSO_WM_UNIT_TYPE" val="a"/>
  <p:tag name="KSO_WM_LAYOUT_CHECK_HASH" val="502f750a2a916830982f89da6b18b880bf3f3558"/>
  <p:tag name="KSO_WM_NEWLAYOUT_GROUP_ID" val="layout_38"/>
  <p:tag name="KSO_WM_NEWLAYOUT_ID" val="slide_c59a1ac626ab7140"/>
</p:tagLst>
</file>

<file path=ppt/tags/tag18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9.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9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9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9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9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0.xml><?xml version="1.0" encoding="utf-8"?>
<p:tagLst xmlns:p="http://schemas.openxmlformats.org/presentationml/2006/main">
  <p:tag name="KSO_WM_BEAUTIFY_FLAG" val="#fgm#"/>
  <p:tag name="KSO_WM_FIGMA_FLAG" val="#fgm#"/>
  <p:tag name="KSO_WM_UNIT_INDEX" val="1"/>
  <p:tag name="KSO_WM_UNIT_TYPE" val="a"/>
  <p:tag name="KSO_WM_LAYOUT_CHECK_HASH" val="db64a057ad4bfeb5759fcb47d057a50dc75a01c7"/>
  <p:tag name="KSO_WM_NEWLAYOUT_GROUP_ID" val="layout_10014"/>
  <p:tag name="KSO_WM_NEWLAYOUT_ID" val="slide_1ec9cc69a2ce418b"/>
</p:tagLst>
</file>

<file path=ppt/tags/tag20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0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0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0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0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3.xml><?xml version="1.0" encoding="utf-8"?>
<p:tagLst xmlns:p="http://schemas.openxmlformats.org/presentationml/2006/main">
  <p:tag name="KSO_WM_BEAUTIFY_FLAG" val="#fgm#"/>
  <p:tag name="KSO_WM_FIGMA_FLAG" val="#fgm#"/>
  <p:tag name="KSO_WM_UNIT_INDEX" val="1"/>
  <p:tag name="KSO_WM_UNIT_TYPE" val="a"/>
  <p:tag name="KSO_WM_LAYOUT_CHECK_HASH" val="26a80096ebaea8fda92aee45d3e3ced58a75654b"/>
  <p:tag name="KSO_WM_NEWLAYOUT_GROUP_ID" val="layout_33"/>
  <p:tag name="KSO_WM_NEWLAYOUT_ID" val="slide_9d11d2e16eb6dd6e"/>
</p:tagLst>
</file>

<file path=ppt/tags/tag214.xml><?xml version="1.0" encoding="utf-8"?>
<p:tagLst xmlns:p="http://schemas.openxmlformats.org/presentationml/2006/main">
  <p:tag name="KSO_WM_BEAUTIFY_FLAG" val="#fgm#"/>
  <p:tag name="KSO_WM_FIGMA_FLAG" val="#fgm#"/>
  <p:tag name="KSO_WM_UNIT_INDEX" val="1"/>
  <p:tag name="KSO_WM_UNIT_TYPE" val="f"/>
</p:tagLst>
</file>

<file path=ppt/tags/tag215.xml><?xml version="1.0" encoding="utf-8"?>
<p:tagLst xmlns:p="http://schemas.openxmlformats.org/presentationml/2006/main">
  <p:tag name="KSO_WM_BEAUTIFY_FLAG" val="#fgm#"/>
  <p:tag name="KSO_WM_FIGMA_FLAG" val="#fgm#"/>
  <p:tag name="KSO_WM_UNIT_INDEX" val="1"/>
  <p:tag name="KSO_WM_UNIT_TYPE" val="d"/>
</p:tagLst>
</file>

<file path=ppt/tags/tag21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1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2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2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8.xml><?xml version="1.0" encoding="utf-8"?>
<p:tagLst xmlns:p="http://schemas.openxmlformats.org/presentationml/2006/main">
  <p:tag name="KSO_WM_BEAUTIFY_FLAG" val="#fgm#"/>
  <p:tag name="KSO_WM_FIGMA_FLAG" val="#fgm#"/>
  <p:tag name="KSO_WM_UNIT_INDEX" val="1"/>
  <p:tag name="KSO_WM_UNIT_TYPE" val="a"/>
  <p:tag name="KSO_WM_LAYOUT_CHECK_HASH" val="f667677d14d9e391187e065a952c36899a85109f"/>
  <p:tag name="KSO_WM_NEWLAYOUT_GROUP_ID" val="layout_56"/>
  <p:tag name="KSO_WM_NEWLAYOUT_ID" val="slide_cc402a8209630ebf"/>
</p:tagLst>
</file>

<file path=ppt/tags/tag229.xml><?xml version="1.0" encoding="utf-8"?>
<p:tagLst xmlns:p="http://schemas.openxmlformats.org/presentationml/2006/main">
  <p:tag name="KSO_WM_BEAUTIFY_FLAG" val="#fgm#"/>
  <p:tag name="KSO_WM_FIGMA_FLAG" val="#fgm#"/>
  <p:tag name="KSO_WM_UNIT_INDEX" val="1"/>
  <p:tag name="KSO_WM_UNIT_TYPE" val="f"/>
</p:tagLst>
</file>

<file path=ppt/tags/tag2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231.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3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235.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3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239.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4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4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243.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24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4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4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5_1"/>
  <p:tag name="KSO_WM_UNIT_TYPE" val="l_h_i"/>
</p:tagLst>
</file>

<file path=ppt/tags/tag247.xml><?xml version="1.0" encoding="utf-8"?>
<p:tagLst xmlns:p="http://schemas.openxmlformats.org/presentationml/2006/main">
  <p:tag name="KSO_WM_FIGMA_DECORATION_INDEX" val="11"/>
  <p:tag name="$PH_EXT" val="1"/>
  <p:tag name="KSO_WM_BEAUTIFY_FLAG" val="#fgm#"/>
  <p:tag name="KSO_WM_DIAGRAM_GROUP_CODE" val="1"/>
  <p:tag name="KSO_WM_FIGMA_FLAG" val="#fgm#"/>
  <p:tag name="KSO_WM_UNIT_INDEX" val="1_5_1"/>
  <p:tag name="KSO_WM_UNIT_TYPE" val="l_h_x"/>
</p:tagLst>
</file>

<file path=ppt/tags/tag248.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24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53.xml><?xml version="1.0" encoding="utf-8"?>
<p:tagLst xmlns:p="http://schemas.openxmlformats.org/presentationml/2006/main">
  <p:tag name="KSO_WM_BEAUTIFY_FLAG" val="#fgm#"/>
  <p:tag name="KSO_WM_FIGMA_FLAG" val="#fgm#"/>
  <p:tag name="KSO_WM_UNIT_INDEX" val="1"/>
  <p:tag name="KSO_WM_UNIT_TYPE" val="a"/>
  <p:tag name="KSO_WM_LAYOUT_CHECK_HASH" val="fab72677f7099a0bd310a84483656c0796ca67de"/>
  <p:tag name="KSO_WM_NEWLAYOUT_GROUP_ID" val="layout_60"/>
  <p:tag name="KSO_WM_NEWLAYOUT_ID" val="slide_56026a7b49f6f9ff"/>
</p:tagLst>
</file>

<file path=ppt/tags/tag254.xml><?xml version="1.0" encoding="utf-8"?>
<p:tagLst xmlns:p="http://schemas.openxmlformats.org/presentationml/2006/main">
  <p:tag name="KSO_WM_BEAUTIFY_FLAG" val="#fgm#"/>
  <p:tag name="KSO_WM_FIGMA_FLAG" val="#fgm#"/>
  <p:tag name="KSO_WM_UNIT_INDEX" val="1"/>
  <p:tag name="KSO_WM_UNIT_TYPE" val="d"/>
</p:tagLst>
</file>

<file path=ppt/tags/tag255.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56.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25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9.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6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6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65.xml><?xml version="1.0" encoding="utf-8"?>
<p:tagLst xmlns:p="http://schemas.openxmlformats.org/presentationml/2006/main">
  <p:tag name="KSO_WM_BEAUTIFY_FLAG" val="#fgm#"/>
  <p:tag name="KSO_WM_FIGMA_FLAG" val="#fgm#"/>
  <p:tag name="KSO_WM_UNIT_INDEX" val="1"/>
  <p:tag name="KSO_WM_UNIT_TYPE" val="a"/>
  <p:tag name="KSO_WM_LAYOUT_CHECK_HASH" val="e8fcf02b738225f56494ad58e183ed0df6ff8174"/>
  <p:tag name="KSO_WM_NEWLAYOUT_GROUP_ID" val="layout_7"/>
  <p:tag name="KSO_WM_NEWLAYOUT_ID" val="slide_5060b7308a3ea960"/>
</p:tagLst>
</file>

<file path=ppt/tags/tag266.xml><?xml version="1.0" encoding="utf-8"?>
<p:tagLst xmlns:p="http://schemas.openxmlformats.org/presentationml/2006/main">
  <p:tag name="KSO_WM_BEAUTIFY_FLAG" val="#fgm#"/>
  <p:tag name="KSO_WM_FIGMA_FLAG" val="#fgm#"/>
  <p:tag name="KSO_WM_UNIT_INDEX" val="1"/>
  <p:tag name="KSO_WM_UNIT_TYPE" val="f"/>
</p:tagLst>
</file>

<file path=ppt/tags/tag267.xml><?xml version="1.0" encoding="utf-8"?>
<p:tagLst xmlns:p="http://schemas.openxmlformats.org/presentationml/2006/main">
  <p:tag name="KSO_WM_BEAUTIFY_FLAG" val="#fgm#"/>
  <p:tag name="KSO_WM_FIGMA_FLAG" val="#fgm#"/>
  <p:tag name="KSO_WM_UNIT_INDEX" val="1"/>
  <p:tag name="KSO_WM_UNIT_TYPE" val="d"/>
</p:tagLst>
</file>

<file path=ppt/tags/tag26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6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xml><?xml version="1.0" encoding="utf-8"?>
<p:tagLst xmlns:p="http://schemas.openxmlformats.org/presentationml/2006/main">
  <p:tag name="KSO_WM_BEAUTIFY_FLAG" val="#fgm#"/>
  <p:tag name="KSO_WM_FIGMA_FLAG" val="#fgm#"/>
  <p:tag name="KSO_WM_UNIT_INDEX" val="1"/>
  <p:tag name="KSO_WM_UNIT_TYPE" val="a"/>
  <p:tag name="KSO_WM_LAYOUT_CHECK_HASH" val="162d98fc384a763b27cded3025fbfe07ac349b8b"/>
  <p:tag name="KSO_WM_NEWLAYOUT_GROUP_ID" val="layout_7"/>
  <p:tag name="KSO_WM_NEWLAYOUT_ID" val="slide_34f54e6b077416f4"/>
</p:tagLst>
</file>

<file path=ppt/tags/tag27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7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7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7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7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7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7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8.xml><?xml version="1.0" encoding="utf-8"?>
<p:tagLst xmlns:p="http://schemas.openxmlformats.org/presentationml/2006/main">
  <p:tag name="KSO_WM_BEAUTIFY_FLAG" val="#fgm#"/>
  <p:tag name="KSO_WM_FIGMA_FLAG" val="#fgm#"/>
  <p:tag name="KSO_WM_UNIT_INDEX" val="1"/>
  <p:tag name="KSO_WM_UNIT_TYPE" val="f"/>
</p:tagLst>
</file>

<file path=ppt/tags/tag28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281.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282.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86.xml><?xml version="1.0" encoding="utf-8"?>
<p:tagLst xmlns:p="http://schemas.openxmlformats.org/presentationml/2006/main">
  <p:tag name="KSO_WM_BEAUTIFY_FLAG" val="#fgm#"/>
  <p:tag name="KSO_WM_FIGMA_FLAG" val="#fgm#"/>
  <p:tag name="KSO_WM_UNIT_INDEX" val="1"/>
  <p:tag name="KSO_WM_UNIT_TYPE" val="a"/>
  <p:tag name="KSO_WM_LAYOUT_CHECK_HASH" val="6d2056f5748bd0ba7e08d3de6ee1b7074e26fb18"/>
  <p:tag name="KSO_WM_NEWLAYOUT_GROUP_ID" val="layout_61"/>
  <p:tag name="KSO_WM_NEWLAYOUT_ID" val="slide_1c94fcf67f417551"/>
</p:tagLst>
</file>

<file path=ppt/tags/tag287.xml><?xml version="1.0" encoding="utf-8"?>
<p:tagLst xmlns:p="http://schemas.openxmlformats.org/presentationml/2006/main">
  <p:tag name="KSO_WM_BEAUTIFY_FLAG" val="#fgm#"/>
  <p:tag name="KSO_WM_FIGMA_FLAG" val="#fgm#"/>
  <p:tag name="KSO_WM_UNIT_INDEX" val="1"/>
  <p:tag name="KSO_WM_UNIT_TYPE" val="d"/>
</p:tagLst>
</file>

<file path=ppt/tags/tag288.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8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9.xml><?xml version="1.0" encoding="utf-8"?>
<p:tagLst xmlns:p="http://schemas.openxmlformats.org/presentationml/2006/main">
  <p:tag name="KSO_WM_BEAUTIFY_FLAG" val="#fgm#"/>
  <p:tag name="KSO_WM_FIGMA_FLAG" val="#fgm#"/>
  <p:tag name="KSO_WM_UNIT_INDEX" val="1"/>
  <p:tag name="KSO_WM_UNIT_TYPE" val="d"/>
</p:tagLst>
</file>

<file path=ppt/tags/tag29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9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9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96.xml><?xml version="1.0" encoding="utf-8"?>
<p:tagLst xmlns:p="http://schemas.openxmlformats.org/presentationml/2006/main">
  <p:tag name="KSO_WM_BEAUTIFY_FLAG" val="#fgm#"/>
  <p:tag name="KSO_WM_FIGMA_FLAG" val="#fgm#"/>
  <p:tag name="KSO_WM_UNIT_INDEX" val="1"/>
  <p:tag name="KSO_WM_UNIT_TYPE" val="a"/>
  <p:tag name="KSO_WM_LAYOUT_CHECK_HASH" val="a97626d2464d7619be621ad2584bc7a3b173811f"/>
  <p:tag name="KSO_WM_NEWLAYOUT_GROUP_ID" val="layout_43"/>
  <p:tag name="KSO_WM_NEWLAYOUT_ID" val="slide_c9e6f5d7101faba7"/>
</p:tagLst>
</file>

<file path=ppt/tags/tag297.xml><?xml version="1.0" encoding="utf-8"?>
<p:tagLst xmlns:p="http://schemas.openxmlformats.org/presentationml/2006/main">
  <p:tag name="KSO_WM_BEAUTIFY_FLAG" val="#fgm#"/>
  <p:tag name="KSO_WM_FIGMA_FLAG" val="#fgm#"/>
  <p:tag name="KSO_WM_UNIT_INDEX" val="1"/>
  <p:tag name="KSO_WM_UNIT_TYPE" val="f"/>
</p:tagLst>
</file>

<file path=ppt/tags/tag298.xml><?xml version="1.0" encoding="utf-8"?>
<p:tagLst xmlns:p="http://schemas.openxmlformats.org/presentationml/2006/main">
  <p:tag name="KSO_WM_BEAUTIFY_FLAG" val="#fgm#"/>
  <p:tag name="KSO_WM_FIGMA_FLAG" val="#fgm#"/>
  <p:tag name="KSO_WM_UNIT_INDEX" val="1"/>
  <p:tag name="KSO_WM_UNIT_TYPE" val="d"/>
</p:tagLst>
</file>

<file path=ppt/tags/tag299.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0.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30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301.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30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0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0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305.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30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0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0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309.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3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1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1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15.xml><?xml version="1.0" encoding="utf-8"?>
<p:tagLst xmlns:p="http://schemas.openxmlformats.org/presentationml/2006/main">
  <p:tag name="KSO_WM_BEAUTIFY_FLAG" val="#fgm#"/>
  <p:tag name="KSO_WM_FIGMA_FLAG" val="#fgm#"/>
  <p:tag name="KSO_WM_UNIT_INDEX" val="1"/>
  <p:tag name="KSO_WM_UNIT_TYPE" val="a"/>
  <p:tag name="KSO_WM_LAYOUT_CHECK_HASH" val="c96a3a6414e5d864c6fadfba09a67c847de09283"/>
  <p:tag name="KSO_WM_NEWLAYOUT_GROUP_ID" val="layout_10013"/>
  <p:tag name="KSO_WM_NEWLAYOUT_ID" val="slide_86f1963d477175bc"/>
</p:tagLst>
</file>

<file path=ppt/tags/tag316.xml><?xml version="1.0" encoding="utf-8"?>
<p:tagLst xmlns:p="http://schemas.openxmlformats.org/presentationml/2006/main">
  <p:tag name="KSO_WM_BEAUTIFY_FLAG" val="#fgm#"/>
  <p:tag name="KSO_WM_FIGMA_FLAG" val="#fgm#"/>
  <p:tag name="KSO_WM_UNIT_INDEX" val="1"/>
  <p:tag name="KSO_WM_UNIT_TYPE" val="d"/>
</p:tagLst>
</file>

<file path=ppt/tags/tag31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1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2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2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2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2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2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25.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326.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327.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328.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32.xml><?xml version="1.0" encoding="utf-8"?>
<p:tagLst xmlns:p="http://schemas.openxmlformats.org/presentationml/2006/main">
  <p:tag name="KSO_WM_BEAUTIFY_FLAG" val="#fgm#"/>
  <p:tag name="KSO_WM_FIGMA_FLAG" val="#fgm#"/>
  <p:tag name="KSO_WM_UNIT_INDEX" val="1"/>
  <p:tag name="KSO_WM_UNIT_TYPE" val="a"/>
  <p:tag name="KSO_WM_LAYOUT_CHECK_HASH" val="5da8fef1181c97a972dd3dc2608a0173d3f3ff54"/>
  <p:tag name="KSO_WM_NEWLAYOUT_GROUP_ID" val="layout_50"/>
  <p:tag name="KSO_WM_NEWLAYOUT_ID" val="slide_d20caeaec8543a11"/>
</p:tagLst>
</file>

<file path=ppt/tags/tag333.xml><?xml version="1.0" encoding="utf-8"?>
<p:tagLst xmlns:p="http://schemas.openxmlformats.org/presentationml/2006/main">
  <p:tag name="KSO_WM_BEAUTIFY_FLAG" val="#fgm#"/>
  <p:tag name="KSO_WM_FIGMA_FLAG" val="#fgm#"/>
  <p:tag name="KSO_WM_UNIT_INDEX" val="1"/>
  <p:tag name="KSO_WM_UNIT_TYPE" val="f"/>
</p:tagLst>
</file>

<file path=ppt/tags/tag334.xml><?xml version="1.0" encoding="utf-8"?>
<p:tagLst xmlns:p="http://schemas.openxmlformats.org/presentationml/2006/main">
  <p:tag name="KSO_WM_BEAUTIFY_FLAG" val="#fgm#"/>
  <p:tag name="KSO_WM_FIGMA_FLAG" val="#fgm#"/>
  <p:tag name="KSO_WM_UNIT_INDEX" val="1"/>
  <p:tag name="KSO_WM_UNIT_TYPE" val="d"/>
</p:tagLst>
</file>

<file path=ppt/tags/tag3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3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3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3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4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4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4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43.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344.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48.xml><?xml version="1.0" encoding="utf-8"?>
<p:tagLst xmlns:p="http://schemas.openxmlformats.org/presentationml/2006/main">
  <p:tag name="KSO_WM_BEAUTIFY_FLAG" val="#fgm#"/>
  <p:tag name="KSO_WM_FIGMA_FLAG" val="#fgm#"/>
  <p:tag name="KSO_WM_UNIT_INDEX" val="1"/>
  <p:tag name="KSO_WM_UNIT_TYPE" val="a"/>
  <p:tag name="KSO_WM_LAYOUT_CHECK_HASH" val="b2d993bb0bed5de903419c016728b89d8583c4b1"/>
  <p:tag name="KSO_WM_NEWLAYOUT_GROUP_ID" val="layout_51"/>
  <p:tag name="KSO_WM_NEWLAYOUT_ID" val="slide_4679ddae3b11e1cc"/>
</p:tagLst>
</file>

<file path=ppt/tags/tag349.xml><?xml version="1.0" encoding="utf-8"?>
<p:tagLst xmlns:p="http://schemas.openxmlformats.org/presentationml/2006/main">
  <p:tag name="KSO_WM_BEAUTIFY_FLAG" val="#fgm#"/>
  <p:tag name="KSO_WM_FIGMA_FLAG" val="#fgm#"/>
  <p:tag name="KSO_WM_UNIT_INDEX" val="1"/>
  <p:tag name="KSO_WM_UNIT_TYPE" val="d"/>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5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5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5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5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5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59.xml><?xml version="1.0" encoding="utf-8"?>
<p:tagLst xmlns:p="http://schemas.openxmlformats.org/presentationml/2006/main">
  <p:tag name="KSO_WM_BEAUTIFY_FLAG" val="#fgm#"/>
  <p:tag name="KSO_WM_FIGMA_FLAG" val="#fgm#"/>
  <p:tag name="KSO_WM_UNIT_INDEX" val="1"/>
  <p:tag name="KSO_WM_UNIT_TYPE" val="a"/>
  <p:tag name="KSO_WM_LAYOUT_CHECK_HASH" val="a9338e9af08d33286ed9605ad815b58e865223e3"/>
  <p:tag name="KSO_WM_NEWLAYOUT_GROUP_ID" val="layout_6"/>
  <p:tag name="KSO_WM_NEWLAYOUT_ID" val="slide_1723cf4ff7a4512f"/>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60.xml><?xml version="1.0" encoding="utf-8"?>
<p:tagLst xmlns:p="http://schemas.openxmlformats.org/presentationml/2006/main">
  <p:tag name="KSO_WM_BEAUTIFY_FLAG" val="#fgm#"/>
  <p:tag name="KSO_WM_FIGMA_FLAG" val="#fgm#"/>
  <p:tag name="KSO_WM_UNIT_INDEX" val="1"/>
  <p:tag name="KSO_WM_UNIT_TYPE" val="d"/>
</p:tagLst>
</file>

<file path=ppt/tags/tag36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362.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36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6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6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366.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36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6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72.xml><?xml version="1.0" encoding="utf-8"?>
<p:tagLst xmlns:p="http://schemas.openxmlformats.org/presentationml/2006/main">
  <p:tag name="KSO_WM_BEAUTIFY_FLAG" val="#fgm#"/>
  <p:tag name="KSO_WM_FIGMA_FLAG" val="#fgm#"/>
  <p:tag name="KSO_WM_UNIT_INDEX" val="1"/>
  <p:tag name="KSO_WM_UNIT_TYPE" val="a"/>
  <p:tag name="KSO_WM_LAYOUT_CHECK_HASH" val="e12e8c39f1a613fb0de0ab27d24e6122a943e8ce"/>
  <p:tag name="KSO_WM_NEWLAYOUT_GROUP_ID" val="layout_2"/>
  <p:tag name="KSO_WM_NEWLAYOUT_ID" val="slide_b1cc77b2a84ed970"/>
</p:tagLst>
</file>

<file path=ppt/tags/tag37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7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7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7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37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37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8.xml><?xml version="1.0" encoding="utf-8"?>
<p:tagLst xmlns:p="http://schemas.openxmlformats.org/presentationml/2006/main">
  <p:tag name="KSO_WM_BEAUTIFY_FLAG" val="#fgm#"/>
  <p:tag name="KSO_WM_FIGMA_FLAG" val="#fgm#"/>
  <p:tag name="KSO_WM_UNIT_INDEX" val="1"/>
  <p:tag name="KSO_WM_UNIT_TYPE" val="a"/>
  <p:tag name="KSO_WM_LAYOUT_CHECK_HASH" val="ccebd86bdb84db57b3bf488e273bb4e82ffe10ec"/>
  <p:tag name="KSO_WM_NEWLAYOUT_GROUP_ID" val="layout_63"/>
  <p:tag name="KSO_WM_NEWLAYOUT_ID" val="slide_bd0e730e40c5a9b1"/>
</p:tagLst>
</file>

<file path=ppt/tags/tag38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84.xml><?xml version="1.0" encoding="utf-8"?>
<p:tagLst xmlns:p="http://schemas.openxmlformats.org/presentationml/2006/main">
  <p:tag name="KSO_WM_BEAUTIFY_FLAG" val="#fgm#"/>
  <p:tag name="KSO_WM_FIGMA_FLAG" val="#fgm#"/>
  <p:tag name="KSO_WM_UNIT_INDEX" val="1"/>
  <p:tag name="KSO_WM_UNIT_TYPE" val="a"/>
  <p:tag name="KSO_WM_LAYOUT_CHECK_HASH" val="3f0addbd7fb5b69828ef9771d8431ab31e790a22"/>
  <p:tag name="KSO_WM_NEWLAYOUT_GROUP_ID" val="layout_42"/>
  <p:tag name="KSO_WM_NEWLAYOUT_ID" val="slide_ee14d0a864bc5166"/>
</p:tagLst>
</file>

<file path=ppt/tags/tag385.xml><?xml version="1.0" encoding="utf-8"?>
<p:tagLst xmlns:p="http://schemas.openxmlformats.org/presentationml/2006/main">
  <p:tag name="KSO_WM_BEAUTIFY_FLAG" val="#fgm#"/>
  <p:tag name="KSO_WM_FIGMA_FLAG" val="#fgm#"/>
  <p:tag name="KSO_WM_UNIT_INDEX" val="1"/>
  <p:tag name="KSO_WM_UNIT_TYPE" val="d"/>
</p:tagLst>
</file>

<file path=ppt/tags/tag38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8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8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8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9.xml><?xml version="1.0" encoding="utf-8"?>
<p:tagLst xmlns:p="http://schemas.openxmlformats.org/presentationml/2006/main">
  <p:tag name="KSO_WM_BEAUTIFY_FLAG" val="#fgm#"/>
  <p:tag name="KSO_WM_FIGMA_FLAG" val="#fgm#"/>
  <p:tag name="KSO_WM_UNIT_INDEX" val="1"/>
  <p:tag name="KSO_WM_UNIT_TYPE" val="d"/>
</p:tagLst>
</file>

<file path=ppt/tags/tag39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9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9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39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9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9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39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9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xml><?xml version="1.0" encoding="utf-8"?>
<p:tagLst xmlns:p="http://schemas.openxmlformats.org/presentationml/2006/main">
  <p:tag name="KSO_WM_BEAUTIFY_FLAG" val="#fgm#"/>
  <p:tag name="KSO_WM_FIGMA_FLAG" val="#fgm#"/>
  <p:tag name="KSO_WM_UNIT_INDEX" val="1"/>
  <p:tag name="KSO_WM_UNIT_TYPE" val="a"/>
  <p:tag name="KSO_WM_LAYOUT_CHECK_HASH" val="eeda2778405790698010d6d8883063b43e2a5385"/>
  <p:tag name="KSO_WM_NEWLAYOUT_GROUP_ID" val="layout_33"/>
  <p:tag name="KSO_WM_NEWLAYOUT_ID" val="slide_aa7e2b4908817b7b"/>
</p:tagLst>
</file>

<file path=ppt/tags/tag4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01.xml><?xml version="1.0" encoding="utf-8"?>
<p:tagLst xmlns:p="http://schemas.openxmlformats.org/presentationml/2006/main">
  <p:tag name="KSO_WM_BEAUTIFY_FLAG" val="#fgm#"/>
  <p:tag name="KSO_WM_FIGMA_FLAG" val="#fgm#"/>
  <p:tag name="KSO_WM_UNIT_INDEX" val="1"/>
  <p:tag name="KSO_WM_UNIT_TYPE" val="a"/>
  <p:tag name="KSO_WM_LAYOUT_CHECK_HASH" val="8cde65a988ecdd2b7c7fdba865106c6a5e09b913"/>
  <p:tag name="KSO_WM_NEWLAYOUT_GROUP_ID" val="layout_4"/>
  <p:tag name="KSO_WM_NEWLAYOUT_ID" val="slide_ce731da4c9cc7845"/>
</p:tagLst>
</file>

<file path=ppt/tags/tag402.xml><?xml version="1.0" encoding="utf-8"?>
<p:tagLst xmlns:p="http://schemas.openxmlformats.org/presentationml/2006/main">
  <p:tag name="KSO_WM_BEAUTIFY_FLAG" val="#fgm#"/>
  <p:tag name="KSO_WM_FIGMA_FLAG" val="#fgm#"/>
  <p:tag name="KSO_WM_UNIT_INDEX" val="1"/>
  <p:tag name="KSO_WM_UNIT_TYPE" val="f"/>
</p:tagLst>
</file>

<file path=ppt/tags/tag40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0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0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0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0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40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0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1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1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12.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41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1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18.xml><?xml version="1.0" encoding="utf-8"?>
<p:tagLst xmlns:p="http://schemas.openxmlformats.org/presentationml/2006/main">
  <p:tag name="KSO_WM_BEAUTIFY_FLAG" val="#fgm#"/>
  <p:tag name="KSO_WM_FIGMA_FLAG" val="#fgm#"/>
  <p:tag name="KSO_WM_UNIT_INDEX" val="1"/>
  <p:tag name="KSO_WM_UNIT_TYPE" val="a"/>
  <p:tag name="KSO_WM_LAYOUT_CHECK_HASH" val="22fb796d61b35de1705625742eee16466ffc219f"/>
  <p:tag name="KSO_WM_NEWLAYOUT_GROUP_ID" val="layout_10021"/>
  <p:tag name="KSO_WM_NEWLAYOUT_ID" val="slide_cecabbd58e6e1c60"/>
</p:tagLst>
</file>

<file path=ppt/tags/tag419.xml><?xml version="1.0" encoding="utf-8"?>
<p:tagLst xmlns:p="http://schemas.openxmlformats.org/presentationml/2006/main">
  <p:tag name="KSO_WM_BEAUTIFY_FLAG" val="#fgm#"/>
  <p:tag name="KSO_WM_FIGMA_FLAG" val="#fgm#"/>
  <p:tag name="KSO_WM_UNIT_INDEX" val="1"/>
  <p:tag name="KSO_WM_UNIT_TYPE" val="f"/>
</p:tagLst>
</file>

<file path=ppt/tags/tag4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2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2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26.xml><?xml version="1.0" encoding="utf-8"?>
<p:tagLst xmlns:p="http://schemas.openxmlformats.org/presentationml/2006/main">
  <p:tag name="KSO_WM_BEAUTIFY_FLAG" val="#fgm#"/>
  <p:tag name="KSO_WM_FIGMA_FLAG" val="#fgm#"/>
  <p:tag name="KSO_WM_UNIT_INDEX" val="1"/>
  <p:tag name="KSO_WM_UNIT_TYPE" val="a"/>
  <p:tag name="KSO_WM_LAYOUT_CHECK_HASH" val="0dd821dbfdfd09c1ac18767897ed24ac3c132a8f"/>
  <p:tag name="KSO_WM_NEWLAYOUT_GROUP_ID" val="layout_63"/>
  <p:tag name="KSO_WM_NEWLAYOUT_ID" val="slide_293c73111293b7b7"/>
</p:tagLst>
</file>

<file path=ppt/tags/tag427.xml><?xml version="1.0" encoding="utf-8"?>
<p:tagLst xmlns:p="http://schemas.openxmlformats.org/presentationml/2006/main">
  <p:tag name="KSO_WM_BEAUTIFY_FLAG" val="#fgm#"/>
  <p:tag name="KSO_WM_FIGMA_FLAG" val="#fgm#"/>
  <p:tag name="KSO_WM_UNIT_INDEX" val="1"/>
  <p:tag name="KSO_WM_UNIT_TYPE" val="d"/>
</p:tagLst>
</file>

<file path=ppt/tags/tag42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2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33.xml><?xml version="1.0" encoding="utf-8"?>
<p:tagLst xmlns:p="http://schemas.openxmlformats.org/presentationml/2006/main">
  <p:tag name="KSO_WM_BEAUTIFY_FLAG" val="#fgm#"/>
  <p:tag name="KSO_WM_FIGMA_FLAG" val="#fgm#"/>
  <p:tag name="KSO_WM_UNIT_INDEX" val="1"/>
  <p:tag name="KSO_WM_UNIT_TYPE" val="a"/>
  <p:tag name="KSO_WM_LAYOUT_CHECK_HASH" val="9579b79447345de9ccf1185fc2f3f3ee0e1174ff"/>
  <p:tag name="KSO_WM_NEWLAYOUT_GROUP_ID" val="layout_10007"/>
  <p:tag name="KSO_WM_NEWLAYOUT_ID" val="slide_0d254d8dedbca5a4"/>
</p:tagLst>
</file>

<file path=ppt/tags/tag43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3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3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3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3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3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4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44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45.xml><?xml version="1.0" encoding="utf-8"?>
<p:tagLst xmlns:p="http://schemas.openxmlformats.org/presentationml/2006/main">
  <p:tag name="KSO_WM_BEAUTIFY_FLAG" val="#fgm#"/>
  <p:tag name="KSO_WM_FIGMA_FLAG" val="#fgm#"/>
  <p:tag name="KSO_WM_UNIT_INDEX" val="1"/>
  <p:tag name="KSO_WM_UNIT_TYPE" val="a"/>
  <p:tag name="KSO_WM_LAYOUT_CHECK_HASH" val="1c80e138ad8db85f62158ba0db9213ed964f1483"/>
  <p:tag name="KSO_WM_NEWLAYOUT_GROUP_ID" val="layout_7"/>
  <p:tag name="KSO_WM_NEWLAYOUT_ID" val="slide_f0eec86ca4929f89"/>
</p:tagLst>
</file>

<file path=ppt/tags/tag446.xml><?xml version="1.0" encoding="utf-8"?>
<p:tagLst xmlns:p="http://schemas.openxmlformats.org/presentationml/2006/main">
  <p:tag name="KSO_WM_BEAUTIFY_FLAG" val="#fgm#"/>
  <p:tag name="KSO_WM_FIGMA_FLAG" val="#fgm#"/>
  <p:tag name="KSO_WM_UNIT_INDEX" val="1"/>
  <p:tag name="KSO_WM_UNIT_TYPE" val="f"/>
</p:tagLst>
</file>

<file path=ppt/tags/tag447.xml><?xml version="1.0" encoding="utf-8"?>
<p:tagLst xmlns:p="http://schemas.openxmlformats.org/presentationml/2006/main">
  <p:tag name="KSO_WM_BEAUTIFY_FLAG" val="#fgm#"/>
  <p:tag name="KSO_WM_FIGMA_FLAG" val="#fgm#"/>
  <p:tag name="KSO_WM_UNIT_INDEX" val="1"/>
  <p:tag name="KSO_WM_UNIT_TYPE" val="d"/>
</p:tagLst>
</file>

<file path=ppt/tags/tag44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4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5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5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45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5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5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45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5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60.xml><?xml version="1.0" encoding="utf-8"?>
<p:tagLst xmlns:p="http://schemas.openxmlformats.org/presentationml/2006/main">
  <p:tag name="KSO_WM_BEAUTIFY_FLAG" val="#fgm#"/>
  <p:tag name="KSO_WM_FIGMA_FLAG" val="#fgm#"/>
  <p:tag name="KSO_WM_UNIT_INDEX" val="1"/>
  <p:tag name="KSO_WM_UNIT_TYPE" val="a"/>
  <p:tag name="KSO_WM_LAYOUT_CHECK_HASH" val="edb1c4cd39cb374ef77830e09a8f7b55732d2615"/>
  <p:tag name="KSO_WM_NEWLAYOUT_GROUP_ID" val="layout_59"/>
  <p:tag name="KSO_WM_NEWLAYOUT_ID" val="slide_fad9133c637506b0"/>
</p:tagLst>
</file>

<file path=ppt/tags/tag461.xml><?xml version="1.0" encoding="utf-8"?>
<p:tagLst xmlns:p="http://schemas.openxmlformats.org/presentationml/2006/main">
  <p:tag name="KSO_WM_BEAUTIFY_FLAG" val="#fgm#"/>
  <p:tag name="KSO_WM_FIGMA_FLAG" val="#fgm#"/>
  <p:tag name="KSO_WM_UNIT_INDEX" val="1"/>
  <p:tag name="KSO_WM_UNIT_TYPE" val="d"/>
</p:tagLst>
</file>

<file path=ppt/tags/tag46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6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6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68.xml><?xml version="1.0" encoding="utf-8"?>
<p:tagLst xmlns:p="http://schemas.openxmlformats.org/presentationml/2006/main">
  <p:tag name="KSO_WM_BEAUTIFY_FLAG" val="#fgm#"/>
  <p:tag name="KSO_WM_FIGMA_FLAG" val="#fgm#"/>
  <p:tag name="KSO_WM_UNIT_INDEX" val="1"/>
  <p:tag name="KSO_WM_UNIT_TYPE" val="a"/>
  <p:tag name="KSO_WM_LAYOUT_CHECK_HASH" val="303ed1eae9d055ec8edafad653c2753284f4cf44"/>
  <p:tag name="KSO_WM_NEWLAYOUT_GROUP_ID" val="layout_33"/>
  <p:tag name="KSO_WM_NEWLAYOUT_ID" val="slide_957232055727e815"/>
</p:tagLst>
</file>

<file path=ppt/tags/tag469.xml><?xml version="1.0" encoding="utf-8"?>
<p:tagLst xmlns:p="http://schemas.openxmlformats.org/presentationml/2006/main">
  <p:tag name="KSO_WM_BEAUTIFY_FLAG" val="#fgm#"/>
  <p:tag name="KSO_WM_FIGMA_FLAG" val="#fgm#"/>
  <p:tag name="KSO_WM_UNIT_INDEX" val="1"/>
  <p:tag name="KSO_WM_UNIT_TYPE" val="f"/>
</p:tagLst>
</file>

<file path=ppt/tags/tag47.xml><?xml version="1.0" encoding="utf-8"?>
<p:tagLst xmlns:p="http://schemas.openxmlformats.org/presentationml/2006/main">
  <p:tag name="KSO_WM_BEAUTIFY_FLAG" val="#fgm#"/>
  <p:tag name="KSO_WM_FIGMA_FLAG" val="#fgm#"/>
  <p:tag name="KSO_WM_UNIT_INDEX" val="1"/>
  <p:tag name="KSO_WM_UNIT_TYPE" val="a"/>
  <p:tag name="KSO_WM_LAYOUT_CHECK_HASH" val="ec1f92457ef61ca2aabdd98471a88e1991030235"/>
  <p:tag name="KSO_WM_NEWLAYOUT_GROUP_ID" val="layout_33"/>
  <p:tag name="KSO_WM_NEWLAYOUT_ID" val="slide_5aa63ac1d61f2d0d"/>
</p:tagLst>
</file>

<file path=ppt/tags/tag470.xml><?xml version="1.0" encoding="utf-8"?>
<p:tagLst xmlns:p="http://schemas.openxmlformats.org/presentationml/2006/main">
  <p:tag name="KSO_WM_BEAUTIFY_FLAG" val="#fgm#"/>
  <p:tag name="KSO_WM_FIGMA_FLAG" val="#fgm#"/>
  <p:tag name="KSO_WM_UNIT_INDEX" val="1"/>
  <p:tag name="KSO_WM_UNIT_TYPE" val="d"/>
</p:tagLst>
</file>

<file path=ppt/tags/tag47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7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47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7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8.xml><?xml version="1.0" encoding="utf-8"?>
<p:tagLst xmlns:p="http://schemas.openxmlformats.org/presentationml/2006/main">
  <p:tag name="KSO_WM_BEAUTIFY_FLAG" val="#fgm#"/>
  <p:tag name="KSO_WM_FIGMA_FLAG" val="#fgm#"/>
  <p:tag name="KSO_WM_UNIT_INDEX" val="1"/>
  <p:tag name="KSO_WM_UNIT_TYPE" val="f"/>
</p:tagLst>
</file>

<file path=ppt/tags/tag480.xml><?xml version="1.0" encoding="utf-8"?>
<p:tagLst xmlns:p="http://schemas.openxmlformats.org/presentationml/2006/main">
  <p:tag name="KSO_WM_BEAUTIFY_FLAG" val="#fgm#"/>
  <p:tag name="KSO_WM_FIGMA_FLAG" val="#fgm#"/>
  <p:tag name="KSO_WM_UNIT_INDEX" val="1"/>
  <p:tag name="KSO_WM_UNIT_TYPE" val="a"/>
  <p:tag name="KSO_WM_LAYOUT_CHECK_HASH" val="1f01be24e1a5fad46d8491dcbcd570d202f190e2"/>
  <p:tag name="KSO_WM_NEWLAYOUT_GROUP_ID" val="layout_26"/>
  <p:tag name="KSO_WM_NEWLAYOUT_ID" val="slide_1a49b5dcfffdb860"/>
</p:tagLst>
</file>

<file path=ppt/tags/tag48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8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8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8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8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8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8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8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8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9.xml><?xml version="1.0" encoding="utf-8"?>
<p:tagLst xmlns:p="http://schemas.openxmlformats.org/presentationml/2006/main">
  <p:tag name="KSO_WM_BEAUTIFY_FLAG" val="#fgm#"/>
  <p:tag name="KSO_WM_FIGMA_FLAG" val="#fgm#"/>
  <p:tag name="KSO_WM_UNIT_INDEX" val="1"/>
  <p:tag name="KSO_WM_UNIT_TYPE" val="d"/>
</p:tagLst>
</file>

<file path=ppt/tags/tag490.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49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9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96.xml><?xml version="1.0" encoding="utf-8"?>
<p:tagLst xmlns:p="http://schemas.openxmlformats.org/presentationml/2006/main">
  <p:tag name="KSO_WM_BEAUTIFY_FLAG" val="#fgm#"/>
  <p:tag name="KSO_WM_FIGMA_FLAG" val="#fgm#"/>
  <p:tag name="KSO_WM_UNIT_INDEX" val="1"/>
  <p:tag name="KSO_WM_UNIT_TYPE" val="a"/>
  <p:tag name="KSO_WM_LAYOUT_CHECK_HASH" val="412c2dd51a1b30f11223e900f886fa727e33c365"/>
  <p:tag name="KSO_WM_NEWLAYOUT_GROUP_ID" val="layout_30"/>
  <p:tag name="KSO_WM_NEWLAYOUT_ID" val="slide_5503ebf2133f2dbc"/>
</p:tagLst>
</file>

<file path=ppt/tags/tag497.xml><?xml version="1.0" encoding="utf-8"?>
<p:tagLst xmlns:p="http://schemas.openxmlformats.org/presentationml/2006/main">
  <p:tag name="KSO_WM_BEAUTIFY_FLAG" val="#fgm#"/>
  <p:tag name="KSO_WM_FIGMA_FLAG" val="#fgm#"/>
  <p:tag name="KSO_WM_UNIT_INDEX" val="1"/>
  <p:tag name="KSO_WM_UNIT_TYPE" val="d"/>
</p:tagLst>
</file>

<file path=ppt/tags/tag49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9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xml><?xml version="1.0" encoding="utf-8"?>
<p:tagLst xmlns:p="http://schemas.openxmlformats.org/presentationml/2006/main">
  <p:tag name="KSO_WM_BEAUTIFY_FLAG" val="#fgm#"/>
  <p:tag name="KSO_WM_FIGMA_FLAG" val="#fgm#"/>
  <p:tag name="KSO_WM_UNIT_INDEX" val="1"/>
  <p:tag name="KSO_WM_UNIT_TYPE" val="f"/>
</p:tagLst>
</file>

<file path=ppt/tags/tag5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50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0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50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0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0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50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0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10.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511.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08083e3ce41fb5c26e3ce4f6e98688f81c5699bb"/>
  <p:tag name="KSO_WM_NEWLAYOUT_GROUP_ID" val="layout_1-5"/>
  <p:tag name="KSO_WM_NEWLAYOUT_ID" val="slide_f6eba500053b1ebb"/>
</p:tagLst>
</file>

<file path=ppt/tags/tag512.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51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51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5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3.0"/>
  <p:tag name="KSO_WM_BEAUTIFY_FLAG" val="#wm#"/>
  <p:tag name="KSO_WM_UNIT_CONTENT_GROUP_TYPE" val="titlestyle"/>
  <p:tag name="KSO_WM_UNIT_PRESET_TEXT" val="单击此处添加标题"/>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20.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2*a*1"/>
  <p:tag name="KSO_WM_UNIT_LAYERLEVEL" val="1"/>
  <p:tag name="KSO_WM_TAG_VERSION" val="3.0"/>
  <p:tag name="KSO_WM_BEAUTIFY_FLAG" val="#wm#"/>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UNIT_ISNUMDGMTITLE" val="0"/>
  <p:tag name="KSO_WM_UNIT_NOCLEAR" val="0"/>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UNIT_ISNUMDGMTITLE" val="0"/>
  <p:tag name="KSO_WM_UNIT_NOCLEAR" val="0"/>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UNIT_ISNUMDGMTITLE" val="0"/>
  <p:tag name="KSO_WM_UNIT_NOCLEAR" val="0"/>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2*i*1"/>
  <p:tag name="KSO_WM_UNIT_LAYERLEVEL" val="1"/>
  <p:tag name="KSO_WM_TAG_VERSION" val="3.0"/>
  <p:tag name="KSO_WM_BEAUTIFY_FLAG" val="#wm#"/>
  <p:tag name="KSO_WM_UNIT_ISNUMDGMTITLE" val="0"/>
  <p:tag name="KSO_WM_UNIT_NOCLEAR" val="0"/>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2*i*2"/>
  <p:tag name="KSO_WM_UNIT_LAYERLEVEL" val="1"/>
  <p:tag name="KSO_WM_TAG_VERSION" val="3.0"/>
  <p:tag name="KSO_WM_BEAUTIFY_FLAG" val="#wm#"/>
  <p:tag name="KSO_WM_UNIT_ISNUMDGMTITLE" val="0"/>
  <p:tag name="KSO_WM_UNIT_NOCLEAR" val="0"/>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_2*i*3"/>
  <p:tag name="KSO_WM_UNIT_LAYERLEVEL" val="1"/>
  <p:tag name="KSO_WM_TAG_VERSION" val="3.0"/>
  <p:tag name="KSO_WM_BEAUTIFY_FLAG" val="#wm#"/>
  <p:tag name="KSO_WM_UNIT_ISNUMDGMTITLE" val="0"/>
  <p:tag name="KSO_WM_UNIT_NOCLEAR" val="0"/>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_2*i*4"/>
  <p:tag name="KSO_WM_UNIT_LAYERLEVEL" val="1"/>
  <p:tag name="KSO_WM_TAG_VERSION" val="3.0"/>
  <p:tag name="KSO_WM_BEAUTIFY_FLAG" val="#wm#"/>
  <p:tag name="KSO_WM_UNIT_ISNUMDGMTITLE" val="0"/>
  <p:tag name="KSO_WM_UNIT_NOCLEAR" val="0"/>
</p:tagLst>
</file>

<file path=ppt/tags/tag52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5"/>
  <p:tag name="KSO_WM_UNIT_ID" val="_2*i*5"/>
  <p:tag name="KSO_WM_UNIT_LAYERLEVEL" val="1"/>
  <p:tag name="KSO_WM_TAG_VERSION" val="3.0"/>
  <p:tag name="KSO_WM_UNIT_ISNUMDGMTITLE" val="0"/>
  <p:tag name="KSO_WM_UNIT_NOCLEAR" val="0"/>
</p:tagLst>
</file>

<file path=ppt/tags/tag52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6"/>
  <p:tag name="KSO_WM_UNIT_ID" val="_2*i*6"/>
  <p:tag name="KSO_WM_UNIT_LAYERLEVEL" val="1"/>
  <p:tag name="KSO_WM_TAG_VERSION" val="3.0"/>
  <p:tag name="KSO_WM_UNIT_ISNUMDGMTITLE" val="0"/>
  <p:tag name="KSO_WM_UNIT_NOCLEAR" val="0"/>
</p:tagLst>
</file>

<file path=ppt/tags/tag5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5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7"/>
  <p:tag name="KSO_WM_UNIT_ID" val="_2*i*7"/>
  <p:tag name="KSO_WM_UNIT_LAYERLEVEL" val="1"/>
  <p:tag name="KSO_WM_TAG_VERSION" val="3.0"/>
  <p:tag name="KSO_WM_UNIT_ISNUMDGMTITLE" val="0"/>
  <p:tag name="KSO_WM_UNIT_NOCLEAR" val="0"/>
</p:tagLst>
</file>

<file path=ppt/tags/tag5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8"/>
  <p:tag name="KSO_WM_UNIT_ID" val="_2*i*8"/>
  <p:tag name="KSO_WM_UNIT_LAYERLEVEL" val="1"/>
  <p:tag name="KSO_WM_TAG_VERSION" val="3.0"/>
  <p:tag name="KSO_WM_UNIT_ISNUMDGMTITLE" val="0"/>
  <p:tag name="KSO_WM_UNIT_NOCLEAR" val="0"/>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2*i*9"/>
  <p:tag name="KSO_WM_UNIT_LAYERLEVEL" val="1"/>
  <p:tag name="KSO_WM_TAG_VERSION" val="3.0"/>
  <p:tag name="KSO_WM_BEAUTIFY_FLAG" val="#wm#"/>
  <p:tag name="KSO_WM_UNIT_ISNUMDGMTITLE" val="0"/>
  <p:tag name="KSO_WM_UNIT_NOCLEAR" val="0"/>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2*i*10"/>
  <p:tag name="KSO_WM_UNIT_LAYERLEVEL" val="1"/>
  <p:tag name="KSO_WM_TAG_VERSION" val="3.0"/>
  <p:tag name="KSO_WM_BEAUTIFY_FLAG" val="#wm#"/>
  <p:tag name="KSO_WM_UNIT_ISNUMDGMTITLE" val="0"/>
  <p:tag name="KSO_WM_UNIT_NOCLEAR" val="0"/>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_2*i*11"/>
  <p:tag name="KSO_WM_UNIT_LAYERLEVEL" val="1"/>
  <p:tag name="KSO_WM_TAG_VERSION" val="3.0"/>
  <p:tag name="KSO_WM_BEAUTIFY_FLAG" val="#wm#"/>
  <p:tag name="KSO_WM_UNIT_ISNUMDGMTITLE" val="0"/>
  <p:tag name="KSO_WM_UNIT_NOCLEAR" val="0"/>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_2*i*12"/>
  <p:tag name="KSO_WM_UNIT_LAYERLEVEL" val="1"/>
  <p:tag name="KSO_WM_TAG_VERSION" val="3.0"/>
  <p:tag name="KSO_WM_BEAUTIFY_FLAG" val="#wm#"/>
  <p:tag name="KSO_WM_UNIT_ISNUMDGMTITLE" val="0"/>
  <p:tag name="KSO_WM_UNIT_NOCLEAR" val="0"/>
</p:tagLst>
</file>

<file path=ppt/tags/tag5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3*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5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_3*f*2"/>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538.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3*a*1"/>
  <p:tag name="KSO_WM_UNIT_LAYERLEVEL" val="1"/>
  <p:tag name="KSO_WM_TAG_VERSION" val="3.0"/>
  <p:tag name="KSO_WM_BEAUTIFY_FLAG" val="#wm#"/>
  <p:tag name="KSO_WM_UNIT_CONTENT_GROUP_TYPE" val="titlestyle"/>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NUMDGMTITLE" val="0"/>
  <p:tag name="KSO_WM_UNIT_NOCLEAR" val="0"/>
</p:tagLst>
</file>

<file path=ppt/tags/tag5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NUMDGMTITLE" val="0"/>
  <p:tag name="KSO_WM_UNIT_NOCLEAR" val="0"/>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NUMDGMTITLE" val="0"/>
  <p:tag name="KSO_WM_UNIT_NOCLEAR" val="0"/>
</p:tagLst>
</file>

<file path=ppt/tags/tag5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2_1"/>
  <p:tag name="KSO_WM_UNIT_ID" val="_4*h_f*2_1"/>
  <p:tag name="KSO_WM_UNIT_LAYERLEVEL" val="1_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54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2_1"/>
  <p:tag name="KSO_WM_UNIT_ID" val="_4*h_a*2_1"/>
  <p:tag name="KSO_WM_UNIT_LAYERLEVEL" val="1_1"/>
  <p:tag name="KSO_WM_TAG_VERSION" val="3.0"/>
  <p:tag name="KSO_WM_BEAUTIFY_FLAG" val="#wm#"/>
  <p:tag name="KSO_WM_UNIT_TEXT_FILL_FORE_SCHEMECOLOR_INDEX_BRIGHTNESS" val="0.15"/>
  <p:tag name="KSO_WM_UNIT_TEXT_FILL_FORE_SCHEMECOLOR_INDEX" val="13"/>
  <p:tag name="KSO_WM_UNIT_TEXT_FILL_TYPE" val="1"/>
</p:tagLst>
</file>

<file path=ppt/tags/tag5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1_1"/>
  <p:tag name="KSO_WM_UNIT_ID" val="_4*h_f*1_1"/>
  <p:tag name="KSO_WM_UNIT_LAYERLEVEL" val="1_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54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_4*h_a*1_1"/>
  <p:tag name="KSO_WM_UNIT_LAYERLEVEL" val="1_1"/>
  <p:tag name="KSO_WM_TAG_VERSION" val="3.0"/>
  <p:tag name="KSO_WM_BEAUTIFY_FLAG" val="#wm#"/>
  <p:tag name="KSO_WM_UNIT_TEXT_FILL_FORE_SCHEMECOLOR_INDEX_BRIGHTNESS" val="0.15"/>
  <p:tag name="KSO_WM_UNIT_TEXT_FILL_FORE_SCHEMECOLOR_INDEX" val="13"/>
  <p:tag name="KSO_WM_UNIT_TEXT_FILL_TYPE" val="1"/>
</p:tagLst>
</file>

<file path=ppt/tags/tag546.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3.0"/>
  <p:tag name="KSO_WM_BEAUTIFY_FLAG" val="#wm#"/>
  <p:tag name="KSO_WM_UNIT_CONTENT_GROUP_TYPE" val="titlestyle"/>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NUMDGMTITLE" val="0"/>
  <p:tag name="KSO_WM_UNIT_NOCLEAR" val="0"/>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NUMDGMTITLE" val="0"/>
  <p:tag name="KSO_WM_UNIT_NOCLEAR" val="0"/>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NUMDGMTITLE" val="0"/>
  <p:tag name="KSO_WM_UNIT_NOCLEAR" val="0"/>
</p:tagLst>
</file>

<file path=ppt/tags/tag5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50.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5*a*1"/>
  <p:tag name="KSO_WM_UNIT_LAYERLEVEL" val="1"/>
  <p:tag name="KSO_WM_TAG_VERSION" val="3.0"/>
  <p:tag name="KSO_WM_BEAUTIFY_FLAG" val="#wm#"/>
  <p:tag name="KSO_WM_UNIT_CONTENT_GROUP_TYPE" val="titlestyle"/>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UNIT_ISNUMDGMTITLE" val="0"/>
  <p:tag name="KSO_WM_UNIT_NOCLEAR" val="0"/>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UNIT_ISNUMDGMTITLE" val="0"/>
  <p:tag name="KSO_WM_UNIT_NOCLEAR" val="0"/>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UNIT_ISNUMDGMTITLE" val="0"/>
  <p:tag name="KSO_WM_UNIT_NOCLEAR" val="0"/>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UNIT_ISNUMDGMTITLE" val="0"/>
  <p:tag name="KSO_WM_UNIT_NOCLEAR" val="0"/>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UNIT_ISNUMDGMTITLE" val="0"/>
  <p:tag name="KSO_WM_UNIT_NOCLEAR" val="0"/>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UNIT_ISNUMDGMTITLE" val="0"/>
  <p:tag name="KSO_WM_UNIT_NOCLEAR" val="0"/>
</p:tagLst>
</file>

<file path=ppt/tags/tag55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9"/>
  <p:tag name="KSO_WM_UNIT_ID" val="_6*i*9"/>
  <p:tag name="KSO_WM_UNIT_LAYERLEVEL" val="1"/>
  <p:tag name="KSO_WM_TAG_VERSION" val="3.0"/>
  <p:tag name="KSO_WM_UNIT_ISNUMDGMTITLE" val="0"/>
  <p:tag name="KSO_WM_UNIT_NOCLEAR" val="0"/>
</p:tagLst>
</file>

<file path=ppt/tags/tag5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0"/>
  <p:tag name="KSO_WM_UNIT_ID" val="_6*i*10"/>
  <p:tag name="KSO_WM_UNIT_LAYERLEVEL" val="1"/>
  <p:tag name="KSO_WM_TAG_VERSION" val="3.0"/>
  <p:tag name="KSO_WM_UNIT_ISNUMDGMTITLE" val="0"/>
  <p:tag name="KSO_WM_UNIT_NOCLEAR" val="0"/>
</p:tagLst>
</file>

<file path=ppt/tags/tag55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1"/>
  <p:tag name="KSO_WM_UNIT_ID" val="_6*i*11"/>
  <p:tag name="KSO_WM_UNIT_LAYERLEVEL" val="1"/>
  <p:tag name="KSO_WM_TAG_VERSION" val="3.0"/>
  <p:tag name="KSO_WM_UNIT_ISNUMDGMTITLE" val="0"/>
  <p:tag name="KSO_WM_UNIT_NOCLEAR" val="0"/>
</p:tagLst>
</file>

<file path=ppt/tags/tag5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56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2"/>
  <p:tag name="KSO_WM_UNIT_ID" val="_6*i*12"/>
  <p:tag name="KSO_WM_UNIT_LAYERLEVEL" val="1"/>
  <p:tag name="KSO_WM_TAG_VERSION" val="3.0"/>
  <p:tag name="KSO_WM_UNIT_ISNUMDGMTITLE" val="0"/>
  <p:tag name="KSO_WM_UNIT_NOCLEAR" val="0"/>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6*i*29"/>
  <p:tag name="KSO_WM_UNIT_LAYERLEVEL" val="1"/>
  <p:tag name="KSO_WM_TAG_VERSION" val="3.0"/>
  <p:tag name="KSO_WM_BEAUTIFY_FLAG" val="#wm#"/>
  <p:tag name="KSO_WM_UNIT_ISNUMDGMTITLE" val="0"/>
  <p:tag name="KSO_WM_UNIT_NOCLEAR" val="0"/>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6*i*29"/>
  <p:tag name="KSO_WM_UNIT_LAYERLEVEL" val="1"/>
  <p:tag name="KSO_WM_TAG_VERSION" val="3.0"/>
  <p:tag name="KSO_WM_BEAUTIFY_FLAG" val="#wm#"/>
  <p:tag name="KSO_WM_UNIT_ISNUMDGMTITLE" val="0"/>
  <p:tag name="KSO_WM_UNIT_NOCLEAR" val="0"/>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6*i*29"/>
  <p:tag name="KSO_WM_UNIT_LAYERLEVEL" val="1"/>
  <p:tag name="KSO_WM_TAG_VERSION" val="3.0"/>
  <p:tag name="KSO_WM_BEAUTIFY_FLAG" val="#wm#"/>
  <p:tag name="KSO_WM_UNIT_ISNUMDGMTITLE" val="0"/>
  <p:tag name="KSO_WM_UNIT_NOCLEAR" val="0"/>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6*i*29"/>
  <p:tag name="KSO_WM_UNIT_LAYERLEVEL" val="1"/>
  <p:tag name="KSO_WM_TAG_VERSION" val="3.0"/>
  <p:tag name="KSO_WM_BEAUTIFY_FLAG" val="#wm#"/>
  <p:tag name="KSO_WM_UNIT_ISNUMDGMTITLE" val="0"/>
  <p:tag name="KSO_WM_UNIT_NOCLEAR" val="0"/>
</p:tagLst>
</file>

<file path=ppt/tags/tag5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7*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UNIT_ISNUMDGMTITLE" val="0"/>
  <p:tag name="KSO_WM_UNIT_NOCLEAR" val="0"/>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UNIT_ISNUMDGMTITLE" val="0"/>
  <p:tag name="KSO_WM_UNIT_NOCLEAR" val="0"/>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UNIT_ISNUMDGMTITLE" val="0"/>
  <p:tag name="KSO_WM_UNIT_NOCLEAR" val="0"/>
</p:tagLst>
</file>

<file path=ppt/tags/tag569.xml><?xml version="1.0" encoding="utf-8"?>
<p:tagLst xmlns:p="http://schemas.openxmlformats.org/presentationml/2006/main">
  <p:tag name="KSO_WM_UNIT_ISCONTENTSTITLE" val="0"/>
  <p:tag name="KSO_WM_UNIT_ISNUMDGMTITLE" val="0"/>
  <p:tag name="KSO_WM_UNIT_PRESET_TEXT" val="单击选择预设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8*b*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CONTENT_GROUP_TYPE" val="titlestyle"/>
</p:tagLst>
</file>

<file path=ppt/tags/tag5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70.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8*a*1"/>
  <p:tag name="KSO_WM_UNIT_LAYERLEVEL" val="1"/>
  <p:tag name="KSO_WM_TAG_VERSION" val="3.0"/>
  <p:tag name="KSO_WM_BEAUTIFY_FLAG" val="#wm#"/>
  <p:tag name="KSO_WM_UNIT_CONTENT_GROUP_TYPE" val="titlestyle"/>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UNIT_ISNUMDGMTITLE" val="0"/>
  <p:tag name="KSO_WM_UNIT_NOCLEAR" val="0"/>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UNIT_ISNUMDGMTITLE" val="0"/>
  <p:tag name="KSO_WM_UNIT_NOCLEAR" val="0"/>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UNIT_ISNUMDGMTITLE" val="0"/>
  <p:tag name="KSO_WM_UNIT_NOCLEAR" val="0"/>
</p:tagLst>
</file>

<file path=ppt/tags/tag5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CONTENT_GROUP_TYPE" val="contentchip"/>
  <p:tag name="KSO_WM_UNIT_TYPE" val="i"/>
  <p:tag name="KSO_WM_UNIT_INDEX" val="1"/>
  <p:tag name="KSO_WM_UNIT_ID" val="_9*i*1"/>
  <p:tag name="KSO_WM_UNIT_LAYERLEVEL" val="1"/>
  <p:tag name="KSO_WM_TAG_VERSION" val="3.0"/>
  <p:tag name="KSO_WM_UNIT_ISNUMDGMTITLE" val="0"/>
  <p:tag name="KSO_WM_UNIT_NOCLEAR" val="0"/>
</p:tagLst>
</file>

<file path=ppt/tags/tag57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CONTENT_GROUP_TYPE" val="contentchip"/>
  <p:tag name="KSO_WM_UNIT_TYPE" val="i"/>
  <p:tag name="KSO_WM_UNIT_INDEX" val="2"/>
  <p:tag name="KSO_WM_UNIT_ID" val="_9*i*2"/>
  <p:tag name="KSO_WM_UNIT_LAYERLEVEL" val="1"/>
  <p:tag name="KSO_WM_TAG_VERSION" val="3.0"/>
  <p:tag name="KSO_WM_UNIT_ISNUMDGMTITLE" val="0"/>
  <p:tag name="KSO_WM_UNIT_NOCLEAR" val="0"/>
</p:tagLst>
</file>

<file path=ppt/tags/tag5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CONTENT_GROUP_TYPE" val="contentchip"/>
  <p:tag name="KSO_WM_UNIT_TYPE" val="i"/>
  <p:tag name="KSO_WM_UNIT_INDEX" val="3"/>
  <p:tag name="KSO_WM_UNIT_ID" val="_9*i*3"/>
  <p:tag name="KSO_WM_UNIT_LAYERLEVEL" val="1"/>
  <p:tag name="KSO_WM_TAG_VERSION" val="3.0"/>
  <p:tag name="KSO_WM_UNIT_ISNUMDGMTITLE" val="0"/>
  <p:tag name="KSO_WM_UNIT_NOCLEAR" val="0"/>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_9*i*4"/>
  <p:tag name="KSO_WM_UNIT_LAYERLEVEL" val="1"/>
  <p:tag name="KSO_WM_TAG_VERSION" val="3.0"/>
  <p:tag name="KSO_WM_BEAUTIFY_FLAG" val="#wm#"/>
  <p:tag name="KSO_WM_UNIT_ISNUMDGMTITLE" val="0"/>
  <p:tag name="KSO_WM_UNIT_NOCLEAR" val="0"/>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UNIT_ISNUMDGMTITLE" val="0"/>
  <p:tag name="KSO_WM_UNIT_NOCLEAR" val="0"/>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UNIT_ISNUMDGMTITLE" val="0"/>
  <p:tag name="KSO_WM_UNIT_NOCLEAR" val="0"/>
</p:tagLst>
</file>

<file path=ppt/tags/tag5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UNIT_ISNUMDGMTITLE" val="0"/>
  <p:tag name="KSO_WM_UNIT_NOCLEAR" val="0"/>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_9*i*5"/>
  <p:tag name="KSO_WM_UNIT_LAYERLEVEL" val="1"/>
  <p:tag name="KSO_WM_TAG_VERSION" val="3.0"/>
  <p:tag name="KSO_WM_BEAUTIFY_FLAG" val="#wm#"/>
  <p:tag name="KSO_WM_UNIT_ISNUMDGMTITLE" val="0"/>
  <p:tag name="KSO_WM_UNIT_NOCLEAR" val="0"/>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9*i*6"/>
  <p:tag name="KSO_WM_UNIT_LAYERLEVEL" val="1"/>
  <p:tag name="KSO_WM_TAG_VERSION" val="3.0"/>
  <p:tag name="KSO_WM_BEAUTIFY_FLAG" val="#wm#"/>
  <p:tag name="KSO_WM_UNIT_ISNUMDGMTITLE" val="0"/>
  <p:tag name="KSO_WM_UNIT_NOCLEAR" val="0"/>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9*i*7"/>
  <p:tag name="KSO_WM_UNIT_LAYERLEVEL" val="1"/>
  <p:tag name="KSO_WM_TAG_VERSION" val="3.0"/>
  <p:tag name="KSO_WM_BEAUTIFY_FLAG" val="#wm#"/>
  <p:tag name="KSO_WM_UNIT_ISNUMDGMTITLE" val="0"/>
  <p:tag name="KSO_WM_UNIT_NOCLEAR" val="0"/>
</p:tagLst>
</file>

<file path=ppt/tags/tag5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8"/>
  <p:tag name="KSO_WM_UNIT_ID" val="_9*i*8"/>
  <p:tag name="KSO_WM_UNIT_LAYERLEVEL" val="1"/>
  <p:tag name="KSO_WM_TAG_VERSION" val="3.0"/>
  <p:tag name="KSO_WM_UNIT_ISNUMDGMTITLE" val="0"/>
  <p:tag name="KSO_WM_UNIT_NOCLEAR" val="0"/>
</p:tagLst>
</file>

<file path=ppt/tags/tag5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9"/>
  <p:tag name="KSO_WM_UNIT_ID" val="_9*i*9"/>
  <p:tag name="KSO_WM_UNIT_LAYERLEVEL" val="1"/>
  <p:tag name="KSO_WM_TAG_VERSION" val="3.0"/>
  <p:tag name="KSO_WM_UNIT_ISNUMDGMTITLE" val="0"/>
  <p:tag name="KSO_WM_UNIT_NOCLEAR" val="0"/>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9*i*10"/>
  <p:tag name="KSO_WM_UNIT_LAYERLEVEL" val="1"/>
  <p:tag name="KSO_WM_TAG_VERSION" val="3.0"/>
  <p:tag name="KSO_WM_BEAUTIFY_FLAG" val="#wm#"/>
  <p:tag name="KSO_WM_UNIT_ISNUMDGMTITLE" val="0"/>
  <p:tag name="KSO_WM_UNIT_NOCLEAR" val="0"/>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_9*i*11"/>
  <p:tag name="KSO_WM_UNIT_LAYERLEVEL" val="1"/>
  <p:tag name="KSO_WM_TAG_VERSION" val="3.0"/>
  <p:tag name="KSO_WM_BEAUTIFY_FLAG" val="#wm#"/>
  <p:tag name="KSO_WM_UNIT_ISNUMDGMTITLE" val="0"/>
  <p:tag name="KSO_WM_UNIT_NOCLEAR" val="0"/>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_9*i*12"/>
  <p:tag name="KSO_WM_UNIT_LAYERLEVEL" val="1"/>
  <p:tag name="KSO_WM_TAG_VERSION" val="3.0"/>
  <p:tag name="KSO_WM_BEAUTIFY_FLAG" val="#wm#"/>
  <p:tag name="KSO_WM_UNIT_ISNUMDGMTITLE" val="0"/>
  <p:tag name="KSO_WM_UNIT_NOCLEAR" val="0"/>
</p:tagLst>
</file>

<file path=ppt/tags/tag589.xml><?xml version="1.0" encoding="utf-8"?>
<p:tagLst xmlns:p="http://schemas.openxmlformats.org/presentationml/2006/main">
  <p:tag name="KSO_WM_BEAUTIFY_FLAG" val="#wm#"/>
  <p:tag name="KSO_WM_FIGMA_FLAG" val="#fgm#"/>
  <p:tag name="KSO_WM_UNIT_INDEX" val="1"/>
  <p:tag name="KSO_WM_UNIT_SUBTYPE" val="c"/>
  <p:tag name="KSO_WM_UNIT_TEXT_TYPE" val="1"/>
  <p:tag name="KSO_WM_UNIT_TYPE" val="f"/>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PRESET_TEXT_INDEX" val="-1"/>
  <p:tag name="KSO_WM_UNIT_PRESET_TEXT_LEN" val="0"/>
</p:tagLst>
</file>

<file path=ppt/tags/tag5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590.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43c8a664f8c0386464c8e9304663845218aec9f0"/>
  <p:tag name="KSO_WM_NEWLAYOUT_ID" val="329"/>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PRESET_TEXT_INDEX" val="-1"/>
  <p:tag name="KSO_WM_UNIT_PRESET_TEXT_LEN" val="0"/>
</p:tagLst>
</file>

<file path=ppt/tags/tag591.xml><?xml version="1.0" encoding="utf-8"?>
<p:tagLst xmlns:p="http://schemas.openxmlformats.org/presentationml/2006/main">
  <p:tag name="KSO_WM_UNIT_HIGHLIGHT" val="0"/>
  <p:tag name="KSO_WM_BEAUTIFY_FLAG" val="#wm#"/>
  <p:tag name="KSO_WM_FIGMA_FLAG" val="#fg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TEXT_LAYER_COUNT" val="1"/>
  <p:tag name="KSO_WM_UNIT_PRESET_TEXT_INDEX" val="-1"/>
  <p:tag name="KSO_WM_UNIT_PRESET_TEXT_LEN" val="0"/>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10*i*29"/>
  <p:tag name="KSO_WM_UNIT_LAYERLEVEL" val="1"/>
  <p:tag name="KSO_WM_TAG_VERSION" val="3.0"/>
  <p:tag name="KSO_WM_BEAUTIFY_FLAG" val="#wm#"/>
  <p:tag name="KSO_WM_UNIT_ISNUMDGMTITLE" val="0"/>
  <p:tag name="KSO_WM_UNIT_NOCLEAR" val="0"/>
</p:tagLst>
</file>

<file path=ppt/tags/tag59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5"/>
  <p:tag name="KSO_WM_UNIT_ID" val="_10*i*5"/>
  <p:tag name="KSO_WM_UNIT_LAYERLEVEL" val="1"/>
  <p:tag name="KSO_WM_TAG_VERSION" val="3.0"/>
  <p:tag name="KSO_WM_UNIT_ISNUMDGMTITLE" val="0"/>
  <p:tag name="KSO_WM_UNIT_NOCLEAR" val="0"/>
</p:tagLst>
</file>

<file path=ppt/tags/tag59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6"/>
  <p:tag name="KSO_WM_UNIT_ID" val="_10*i*6"/>
  <p:tag name="KSO_WM_UNIT_LAYERLEVEL" val="1"/>
  <p:tag name="KSO_WM_TAG_VERSION" val="3.0"/>
  <p:tag name="KSO_WM_UNIT_ISNUMDGMTITLE" val="0"/>
  <p:tag name="KSO_WM_UNIT_NOCLEAR" val="0"/>
</p:tagLst>
</file>

<file path=ppt/tags/tag59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7"/>
  <p:tag name="KSO_WM_UNIT_ID" val="_10*i*7"/>
  <p:tag name="KSO_WM_UNIT_LAYERLEVEL" val="1"/>
  <p:tag name="KSO_WM_TAG_VERSION" val="3.0"/>
  <p:tag name="KSO_WM_UNIT_ISNUMDGMTITLE" val="0"/>
  <p:tag name="KSO_WM_UNIT_NOCLEAR" val="0"/>
</p:tagLst>
</file>

<file path=ppt/tags/tag59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8"/>
  <p:tag name="KSO_WM_UNIT_ID" val="_10*i*8"/>
  <p:tag name="KSO_WM_UNIT_LAYERLEVEL" val="1"/>
  <p:tag name="KSO_WM_TAG_VERSION" val="3.0"/>
  <p:tag name="KSO_WM_UNIT_ISNUMDGMTITLE" val="0"/>
  <p:tag name="KSO_WM_UNIT_NOCLEAR" val="0"/>
</p:tagLst>
</file>

<file path=ppt/tags/tag6.xml><?xml version="1.0" encoding="utf-8"?>
<p:tagLst xmlns:p="http://schemas.openxmlformats.org/presentationml/2006/main">
  <p:tag name="KSO_WM_BEAUTIFY_FLAG" val="#fgm#"/>
  <p:tag name="KSO_WM_FIGMA_FLAG" val="#fgm#"/>
  <p:tag name="KSO_WM_UNIT_INDEX" val="1"/>
  <p:tag name="KSO_WM_UNIT_TYPE" val="d"/>
</p:tagLst>
</file>

<file path=ppt/tags/tag6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10*i*29"/>
  <p:tag name="KSO_WM_UNIT_LAYERLEVEL" val="1"/>
  <p:tag name="KSO_WM_TAG_VERSION" val="3.0"/>
  <p:tag name="KSO_WM_BEAUTIFY_FLAG" val="#wm#"/>
  <p:tag name="KSO_WM_UNIT_ISNUMDGMTITLE" val="0"/>
  <p:tag name="KSO_WM_UNIT_NOCLEAR" val="0"/>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10*i*29"/>
  <p:tag name="KSO_WM_UNIT_LAYERLEVEL" val="1"/>
  <p:tag name="KSO_WM_TAG_VERSION" val="3.0"/>
  <p:tag name="KSO_WM_BEAUTIFY_FLAG" val="#wm#"/>
  <p:tag name="KSO_WM_UNIT_ISNUMDGMTITLE" val="0"/>
  <p:tag name="KSO_WM_UNIT_NOCLEAR" val="0"/>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10*i*29"/>
  <p:tag name="KSO_WM_UNIT_LAYERLEVEL" val="1"/>
  <p:tag name="KSO_WM_TAG_VERSION" val="3.0"/>
  <p:tag name="KSO_WM_BEAUTIFY_FLAG" val="#wm#"/>
  <p:tag name="KSO_WM_UNIT_ISNUMDGMTITLE" val="0"/>
  <p:tag name="KSO_WM_UNIT_NOCLEAR" val="0"/>
</p:tagLst>
</file>

<file path=ppt/tags/tag603.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7b57b00d371df19333faadeb2ef95a34d4e1edc7"/>
  <p:tag name="KSO_WM_NEWLAYOUT_ID" val="335"/>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PRESET_TEXT_INDEX" val="-1"/>
  <p:tag name="KSO_WM_UNIT_PRESET_TEXT_LEN" val="0"/>
</p:tagLst>
</file>

<file path=ppt/tags/tag604.xml><?xml version="1.0" encoding="utf-8"?>
<p:tagLst xmlns:p="http://schemas.openxmlformats.org/presentationml/2006/main">
  <p:tag name="KSO_WM_UNIT_PRESET_TEXT" val="01"/>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5"/>
  <p:tag name="KSO_WM_UNIT_LAYERLEVEL" val="1"/>
  <p:tag name="KSO_WM_TAG_VERSION" val="3.0"/>
  <p:tag name="KSO_WM_UNIT_TYPE" val="i"/>
  <p:tag name="KSO_WM_UNIT_INDEX" val="5"/>
  <p:tag name="KSO_WM_UNIT_ISNUMDGMTITLE" val="0"/>
  <p:tag name="KSO_WM_UNIT_NOCLEAR" val="0"/>
</p:tagLst>
</file>

<file path=ppt/tags/tag60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6"/>
  <p:tag name="KSO_WM_UNIT_LAYERLEVEL" val="1"/>
  <p:tag name="KSO_WM_TAG_VERSION" val="3.0"/>
  <p:tag name="KSO_WM_UNIT_TYPE" val="i"/>
  <p:tag name="KSO_WM_UNIT_INDEX" val="6"/>
  <p:tag name="KSO_WM_UNIT_ISNUMDGMTITLE" val="0"/>
  <p:tag name="KSO_WM_UNIT_NOCLEAR" val="0"/>
</p:tagLst>
</file>

<file path=ppt/tags/tag60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7"/>
  <p:tag name="KSO_WM_UNIT_LAYERLEVEL" val="1"/>
  <p:tag name="KSO_WM_TAG_VERSION" val="3.0"/>
  <p:tag name="KSO_WM_UNIT_TYPE" val="i"/>
  <p:tag name="KSO_WM_UNIT_INDEX" val="7"/>
  <p:tag name="KSO_WM_UNIT_ISNUMDGMTITLE" val="0"/>
  <p:tag name="KSO_WM_UNIT_NOCLEAR" val="0"/>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5"/>
  <p:tag name="KSO_WM_UNIT_LAYERLEVEL" val="1"/>
  <p:tag name="KSO_WM_TAG_VERSION" val="3.0"/>
  <p:tag name="KSO_WM_BEAUTIFY_FLAG" val="#wm#"/>
  <p:tag name="KSO_WM_UNIT_TYPE" val="i"/>
  <p:tag name="KSO_WM_UNIT_INDEX" val="15"/>
  <p:tag name="KSO_WM_UNIT_ISNUMDGMTITLE" val="0"/>
  <p:tag name="KSO_WM_UNIT_NOCLEAR" val="0"/>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NUMDGMTITLE" val="0"/>
  <p:tag name="KSO_WM_UNIT_NOCLEAR" val="0"/>
</p:tagLst>
</file>

<file path=ppt/tags/tag6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NUMDGMTITLE" val="0"/>
  <p:tag name="KSO_WM_UNIT_NOCLEAR" val="0"/>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NUMDGMTITLE" val="0"/>
  <p:tag name="KSO_WM_UNIT_NOCLEAR" val="0"/>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11*i*29"/>
  <p:tag name="KSO_WM_UNIT_LAYERLEVEL" val="1"/>
  <p:tag name="KSO_WM_TAG_VERSION" val="3.0"/>
  <p:tag name="KSO_WM_BEAUTIFY_FLAG" val="#wm#"/>
  <p:tag name="KSO_WM_UNIT_ISNUMDGMTITLE" val="0"/>
  <p:tag name="KSO_WM_UNIT_NOCLEAR" val="0"/>
</p:tagLst>
</file>

<file path=ppt/tags/tag6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9"/>
  <p:tag name="KSO_WM_UNIT_ID" val="_11*i*9"/>
  <p:tag name="KSO_WM_UNIT_LAYERLEVEL" val="1"/>
  <p:tag name="KSO_WM_TAG_VERSION" val="3.0"/>
  <p:tag name="KSO_WM_UNIT_ISNUMDGMTITLE" val="0"/>
  <p:tag name="KSO_WM_UNIT_NOCLEAR" val="0"/>
</p:tagLst>
</file>

<file path=ppt/tags/tag61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0"/>
  <p:tag name="KSO_WM_UNIT_ID" val="_11*i*10"/>
  <p:tag name="KSO_WM_UNIT_LAYERLEVEL" val="1"/>
  <p:tag name="KSO_WM_TAG_VERSION" val="3.0"/>
  <p:tag name="KSO_WM_UNIT_ISNUMDGMTITLE" val="0"/>
  <p:tag name="KSO_WM_UNIT_NOCLEAR" val="0"/>
</p:tagLst>
</file>

<file path=ppt/tags/tag6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1"/>
  <p:tag name="KSO_WM_UNIT_ID" val="_11*i*11"/>
  <p:tag name="KSO_WM_UNIT_LAYERLEVEL" val="1"/>
  <p:tag name="KSO_WM_TAG_VERSION" val="3.0"/>
  <p:tag name="KSO_WM_UNIT_ISNUMDGMTITLE" val="0"/>
  <p:tag name="KSO_WM_UNIT_NOCLEAR" val="0"/>
</p:tagLst>
</file>

<file path=ppt/tags/tag6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2"/>
  <p:tag name="KSO_WM_UNIT_ID" val="_11*i*12"/>
  <p:tag name="KSO_WM_UNIT_LAYERLEVEL" val="1"/>
  <p:tag name="KSO_WM_TAG_VERSION" val="3.0"/>
  <p:tag name="KSO_WM_UNIT_ISNUMDGMTITLE" val="0"/>
  <p:tag name="KSO_WM_UNIT_NOCLEAR" val="0"/>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11*i*29"/>
  <p:tag name="KSO_WM_UNIT_LAYERLEVEL" val="1"/>
  <p:tag name="KSO_WM_TAG_VERSION" val="3.0"/>
  <p:tag name="KSO_WM_BEAUTIFY_FLAG" val="#wm#"/>
  <p:tag name="KSO_WM_UNIT_ISNUMDGMTITLE" val="0"/>
  <p:tag name="KSO_WM_UNIT_NOCLEAR" val="0"/>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11*i*29"/>
  <p:tag name="KSO_WM_UNIT_LAYERLEVEL" val="1"/>
  <p:tag name="KSO_WM_TAG_VERSION" val="3.0"/>
  <p:tag name="KSO_WM_BEAUTIFY_FLAG" val="#wm#"/>
  <p:tag name="KSO_WM_UNIT_ISNUMDGMTITLE" val="0"/>
  <p:tag name="KSO_WM_UNIT_NOCLEAR" val="0"/>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_11*i*29"/>
  <p:tag name="KSO_WM_UNIT_LAYERLEVEL" val="1"/>
  <p:tag name="KSO_WM_TAG_VERSION" val="3.0"/>
  <p:tag name="KSO_WM_BEAUTIFY_FLAG" val="#wm#"/>
  <p:tag name="KSO_WM_UNIT_ISNUMDGMTITLE" val="0"/>
  <p:tag name="KSO_WM_UNIT_NOCLEAR" val="0"/>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20.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621.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9bf9c7777ec41379f56eb19d3b6da1391d15544d"/>
  <p:tag name="KSO_WM_NEWLAYOUT_ID" val="341"/>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PRESET_TEXT_INDEX" val="-1"/>
  <p:tag name="KSO_WM_UNIT_PRESET_TEXT_LEN" val="0"/>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25.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626.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a348f071b4e479c98b4525dd1887bcc7f890a4c3"/>
  <p:tag name="KSO_WM_NEWLAYOUT_ID" val="1"/>
</p:tagLst>
</file>

<file path=ppt/tags/tag627.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628.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6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30.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631.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63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33.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63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63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36.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637.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63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UNIT_ISNUMDGMTITLE" val="0"/>
  <p:tag name="KSO_WM_UNIT_NOCLEAR" val="0"/>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UNIT_ISNUMDGMTITLE" val="0"/>
  <p:tag name="KSO_WM_UNIT_NOCLEAR" val="0"/>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UNIT_ISNUMDGMTITLE" val="0"/>
  <p:tag name="KSO_WM_UNIT_NOCLEAR" val="0"/>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564"/>
  <p:tag name="KSO_WM_UNIT_ISNUMDGMTITLE" val="0"/>
  <p:tag name="KSO_WM_UNIT_TEXT_LAYER_COUNT" val="1"/>
  <p:tag name="KSO_WM_TEMPLATE_CATEGORY" val="custom"/>
  <p:tag name="KSO_WM_TEMPLATE_INDEX" val="40490306"/>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40490306"/>
</p:tagLst>
</file>

<file path=ppt/tags/tag6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_0*i*1"/>
  <p:tag name="KSO_WM_UNIT_LAYERLEVEL" val="1"/>
  <p:tag name="KSO_WM_TAG_VERSION" val="3.0"/>
  <p:tag name="KSO_WM_UNIT_ISNUMDGMTITLE" val="0"/>
  <p:tag name="KSO_WM_UNIT_NOCLEAR" val="0"/>
</p:tagLst>
</file>

<file path=ppt/tags/tag64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_0*i*2"/>
  <p:tag name="KSO_WM_UNIT_LAYERLEVEL" val="1"/>
  <p:tag name="KSO_WM_TAG_VERSION" val="3.0"/>
  <p:tag name="KSO_WM_UNIT_ISNUMDGMTITLE" val="0"/>
  <p:tag name="KSO_WM_UNIT_NOCLEAR" val="0"/>
</p:tagLst>
</file>

<file path=ppt/tags/tag64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_0*i*3"/>
  <p:tag name="KSO_WM_UNIT_LAYERLEVEL" val="1"/>
  <p:tag name="KSO_WM_TAG_VERSION" val="3.0"/>
  <p:tag name="KSO_WM_UNIT_ISNUMDGMTITLE" val="0"/>
  <p:tag name="KSO_WM_UNIT_NOCLEAR" val="0"/>
</p:tagLst>
</file>

<file path=ppt/tags/tag64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4"/>
  <p:tag name="KSO_WM_UNIT_ID" val="_0*i*4"/>
  <p:tag name="KSO_WM_UNIT_LAYERLEVEL" val="1"/>
  <p:tag name="KSO_WM_TAG_VERSION" val="3.0"/>
  <p:tag name="KSO_WM_UNIT_ISNUMDGMTITLE" val="0"/>
  <p:tag name="KSO_WM_UNIT_NOCLEAR" val="0"/>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_0*i*5"/>
  <p:tag name="KSO_WM_UNIT_LAYERLEVEL" val="1"/>
  <p:tag name="KSO_WM_TAG_VERSION" val="3.0"/>
  <p:tag name="KSO_WM_BEAUTIFY_FLAG" val="#wm#"/>
  <p:tag name="KSO_WM_UNIT_ISNUMDGMTITLE" val="0"/>
  <p:tag name="KSO_WM_UNIT_NOCLEAR" val="0"/>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0*i*6"/>
  <p:tag name="KSO_WM_UNIT_LAYERLEVEL" val="1"/>
  <p:tag name="KSO_WM_TAG_VERSION" val="3.0"/>
  <p:tag name="KSO_WM_BEAUTIFY_FLAG" val="#wm#"/>
  <p:tag name="KSO_WM_UNIT_ISNUMDGMTITLE" val="0"/>
  <p:tag name="KSO_WM_UNIT_NOCLEAR" val="0"/>
</p:tagLst>
</file>

<file path=ppt/tags/tag65.xml><?xml version="1.0" encoding="utf-8"?>
<p:tagLst xmlns:p="http://schemas.openxmlformats.org/presentationml/2006/main">
  <p:tag name="KSO_WM_BEAUTIFY_FLAG" val="#fgm#"/>
  <p:tag name="KSO_WM_FIGMA_FLAG" val="#fgm#"/>
  <p:tag name="KSO_WM_UNIT_INDEX" val="1"/>
  <p:tag name="KSO_WM_UNIT_TYPE" val="a"/>
  <p:tag name="KSO_WM_LAYOUT_CHECK_HASH" val="8a25d621c7abed099e0ddde64607457d197f88ba"/>
  <p:tag name="KSO_WM_NEWLAYOUT_GROUP_ID" val="layout_5"/>
  <p:tag name="KSO_WM_NEWLAYOUT_ID" val="slide_7c4f5bf4491059c3"/>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0*i*7"/>
  <p:tag name="KSO_WM_UNIT_LAYERLEVEL" val="1"/>
  <p:tag name="KSO_WM_TAG_VERSION" val="3.0"/>
  <p:tag name="KSO_WM_BEAUTIFY_FLAG" val="#wm#"/>
  <p:tag name="KSO_WM_UNIT_ISNUMDGMTITLE" val="0"/>
  <p:tag name="KSO_WM_UNIT_NOCLEAR" val="0"/>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0*i*8"/>
  <p:tag name="KSO_WM_UNIT_LAYERLEVEL" val="1"/>
  <p:tag name="KSO_WM_TAG_VERSION" val="3.0"/>
  <p:tag name="KSO_WM_BEAUTIFY_FLAG" val="#wm#"/>
  <p:tag name="KSO_WM_UNIT_ISNUMDGMTITLE" val="0"/>
  <p:tag name="KSO_WM_UNIT_NOCLEAR" val="0"/>
</p:tagLst>
</file>

<file path=ppt/tags/tag652.xml><?xml version="1.0" encoding="utf-8"?>
<p:tagLst xmlns:p="http://schemas.openxmlformats.org/presentationml/2006/main">
  <p:tag name="KSO_WM_TEMPLATE_SUBCATEGORY" val="29"/>
  <p:tag name="KSO_WM_BEAUTIFY_FLAG" val="#wm#"/>
  <p:tag name="KSO_WM_TEMPLATE_SLIDE_ID" val="slide_7d1b418b74e2b859"/>
  <p:tag name="KSO_WM_TEMPLATE_THUMBS_INDEX" val="1、11"/>
  <p:tag name="KSO_WM_TEMPLATE_INDEX" val="40490306"/>
  <p:tag name="KSO_WM_TEMPLATE_CATEGORY" val="custom"/>
  <p:tag name="KSO_WM_TEMPLATE_MASTER_TYPE" val="0"/>
  <p:tag name="KSO_WM_TEMPLATE_COLOR_TYPE" val="0"/>
  <p:tag name="KSO_WM_TAG_VERSION" val="3.0"/>
</p:tagLst>
</file>

<file path=ppt/tags/tag653.xml><?xml version="1.0" encoding="utf-8"?>
<p:tagLst xmlns:p="http://schemas.openxmlformats.org/presentationml/2006/main">
  <p:tag name="KSO_WM_AITEMPLATE_STYLE_ID" val="69796632452"/>
</p:tagLst>
</file>

<file path=ppt/tags/tag654.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43c8a664f8c0386464c8e9304663845218aec9f0"/>
  <p:tag name="KSO_WM_NEWLAYOUT_ID" val="329"/>
  <p:tag name="KSO_WM_UNIT_PRESET_TEXT" val="单击此处添加文档标题"/>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 name="KSO_WM_UNIT_PRESET_TEXT_INDEX" val="-1"/>
  <p:tag name="KSO_WM_UNIT_PRESET_TEXT_LEN" val="0"/>
</p:tagLst>
</file>

<file path=ppt/tags/tag655.xml><?xml version="1.0" encoding="utf-8"?>
<p:tagLst xmlns:p="http://schemas.openxmlformats.org/presentationml/2006/main">
  <p:tag name="KSO_WM_SLIDE_CONTENT_ORIENTATION" val="center"/>
  <p:tag name="KSO_WM_SLIDE_HAS_MASK" val="0"/>
  <p:tag name="KSO_WM_SLIDE_ITEM_CNT" val="0"/>
  <p:tag name="KSO_WM_SLIDE_TYPE" val="title"/>
  <p:tag name="KSO_WM_TEMPLATE_SUBCATEGORY" val="29"/>
  <p:tag name="KSO_WM_BEAUTIFY_FLAG" val="#wm#"/>
  <p:tag name="KSO_WM_TEMPLATE_SLIDE_ID" val="slide_7d1b418b74e2b859"/>
  <p:tag name="KSO_WM_TEMPLATE_THUMBS_INDEX" val="1、11"/>
  <p:tag name="KSO_WM_TEMPLATE_INDEX" val="40490306"/>
  <p:tag name="KSO_WM_TEMPLATE_CATEGORY" val="custom"/>
  <p:tag name="KSO_WM_SLIDE_INDEX" val="1"/>
  <p:tag name="KSO_WM_SLIDE_ID" val="custom40490306_1"/>
  <p:tag name="KSO_WM_TEMPLATE_MASTER_TYPE" val="0"/>
  <p:tag name="KSO_WM_SLIDE_LAYOUT" val="a_f"/>
  <p:tag name="KSO_WM_SLIDE_LAYOUT_CNT" val="1_2"/>
  <p:tag name="KSO_WM_TEMPLATE_COLOR_TYPE" val="0"/>
  <p:tag name="KSO_WM_TAG_VERSION" val="3.0"/>
</p:tagLst>
</file>

<file path=ppt/tags/tag6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6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3.0"/>
  <p:tag name="KSO_WM_BEAUTIFY_FLAG" val="#wm#"/>
  <p:tag name="KSO_WM_UNIT_CONTENT_GROUP_TYPE" val="titlestyle"/>
  <p:tag name="KSO_WM_UNIT_PRESET_TEXT" val="单击此处添加标题"/>
</p:tagLst>
</file>

<file path=ppt/tags/tag658.xml><?xml version="1.0" encoding="utf-8"?>
<p:tagLst xmlns:p="http://schemas.openxmlformats.org/presentationml/2006/main">
  <p:tag name="KSO_WM_BEAUTIFY_FLAG" val="#wm#"/>
  <p:tag name="KSO_WM_TEMPLATE_CATEGORY" val="custom"/>
  <p:tag name="KSO_WM_TEMPLATE_INDEX" val="40490306"/>
</p:tagLst>
</file>

<file path=ppt/tags/tag659.xml><?xml version="1.0" encoding="utf-8"?>
<p:tagLst xmlns:p="http://schemas.openxmlformats.org/presentationml/2006/main">
  <p:tag name="KSO_WM_BEAUTIFY_FLAG" val="#fgm#"/>
  <p:tag name="KSO_WM_FIGMA_FLAG" val="#fgm#"/>
  <p:tag name="KSO_WM_UNIT_INDEX" val="1"/>
  <p:tag name="KSO_WM_UNIT_TYPE" val="a"/>
  <p:tag name="KSO_WM_LAYOUT_CHECK_HASH" val="412c2dd51a1b30f11223e900f886fa727e33c365"/>
  <p:tag name="KSO_WM_NEWLAYOUT_GROUP_ID" val="layout_30"/>
  <p:tag name="KSO_WM_NEWLAYOUT_ID" val="slide_5503ebf2133f2dbc"/>
  <p:tag name="KSO_WM_UNIT_PRESET_TEXT" val="单击此处添加标题"/>
</p:tagLst>
</file>

<file path=ppt/tags/tag66.xml><?xml version="1.0" encoding="utf-8"?>
<p:tagLst xmlns:p="http://schemas.openxmlformats.org/presentationml/2006/main">
  <p:tag name="KSO_WM_BEAUTIFY_FLAG" val="#fgm#"/>
  <p:tag name="KSO_WM_FIGMA_FLAG" val="#fgm#"/>
  <p:tag name="KSO_WM_UNIT_INDEX" val="1"/>
  <p:tag name="KSO_WM_UNIT_TYPE" val="f"/>
</p:tagLst>
</file>

<file path=ppt/tags/tag66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211299924804&quot;,&quot;product_name&quot;:&quot;wps-wpp-pc&quot;,&quot;intention_code&quot;:&quot;wps_wpp_generate_doc_pay&quot;}*auto_gallery_3.0.4_Mock_V1_prod*1767005699039_a775f1_1ec635e2bc8a-slide-3"/>
</p:tagLst>
</file>

<file path=ppt/tags/tag66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6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6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6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66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6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6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66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66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670.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5503ebf2133f2dbc"/>
</p:tagLst>
</file>

<file path=ppt/tags/tag671.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7b57b00d371df19333faadeb2ef95a34d4e1edc7"/>
  <p:tag name="KSO_WM_NEWLAYOUT_ID" val="335"/>
  <p:tag name="KSO_WM_UNIT_PRESET_TEXT" val="单击此处添加章节标题"/>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 name="KSO_WM_UNIT_PRESET_TEXT_INDEX" val="-1"/>
  <p:tag name="KSO_WM_UNIT_PRESET_TEXT_LEN" val="0"/>
</p:tagLst>
</file>

<file path=ppt/tags/tag672.xml><?xml version="1.0" encoding="utf-8"?>
<p:tagLst xmlns:p="http://schemas.openxmlformats.org/presentationml/2006/main">
  <p:tag name="KSO_WM_UNIT_PRESET_TEXT" val="01"/>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Lst>
</file>

<file path=ppt/tags/tag673.xml><?xml version="1.0" encoding="utf-8"?>
<p:tagLst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90306"/>
  <p:tag name="KSO_WM_TEMPLATE_CATEGORY" val="custom"/>
  <p:tag name="KSO_WM_SLIDE_INDEX" val="3"/>
  <p:tag name="KSO_WM_SLIDE_ID" val="custom40490306_9"/>
  <p:tag name="KSO_WM_TEMPLATE_MASTER_TYPE" val="0"/>
  <p:tag name="KSO_WM_SLIDE_LAYOUT" val="a_e"/>
  <p:tag name="KSO_WM_SLIDE_LAYOUT_CNT" val="1_1"/>
  <p:tag name="KSO_WM_TEMPLATE_COLOR_TYPE" val="0"/>
  <p:tag name="KSO_WM_TAG_VERSION" val="3.0"/>
</p:tagLst>
</file>

<file path=ppt/tags/tag674.xml><?xml version="1.0" encoding="utf-8"?>
<p:tagLst xmlns:p="http://schemas.openxmlformats.org/presentationml/2006/main">
  <p:tag name="KSO_WM_BEAUTIFY_FLAG" val="#fgm#"/>
  <p:tag name="KSO_WM_FIGMA_FLAG" val="#fgm#"/>
  <p:tag name="KSO_WM_UNIT_INDEX" val="1"/>
  <p:tag name="KSO_WM_UNIT_TYPE" val="a"/>
  <p:tag name="KSO_WM_LAYOUT_CHECK_HASH" val="1f01be24e1a5fad46d8491dcbcd570d202f190e2"/>
  <p:tag name="KSO_WM_NEWLAYOUT_GROUP_ID" val="layout_26"/>
  <p:tag name="KSO_WM_NEWLAYOUT_ID" val="slide_1a49b5dcfffdb860"/>
  <p:tag name="KSO_WM_UNIT_PRESET_TEXT" val="单击此处添加标题"/>
</p:tagLst>
</file>

<file path=ppt/tags/tag67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7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12/c1fb7feb-1623-4966-8b0d-7114312c8393.jpg?Expires=1798541704\u0026AWSAccessKeyId=AKLT9NSy7kh8TIS1UzNqLRY2\u0026Signature=eA7Y%2BTcfAg83mIA8MhAfXWpPikE%3D&quot;,&quot;product_name&quot;:&quot;wps-wpp-pc&quot;,&quot;intention_code&quot;:&quot;wps_wpp_generate_doc_pay&quot;}*auto_qingqiu_3.0.4_Mock_V1_prod*1767005699039_a775f1_1ec635e2bc8a-slide-4"/>
</p:tagLst>
</file>

<file path=ppt/tags/tag67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7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68.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1_2"/>
  <p:tag name="KSO_WM_UNIT_TYPE" val="l_h_i"/>
</p:tagLst>
</file>

<file path=ppt/tags/tag68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12/1805c862-6d62-49de-8f65-8b5f964d1f5f.jpg?Expires=1798541704\u0026AWSAccessKeyId=AKLT9NSy7kh8TIS1UzNqLRY2\u0026Signature=1LT2ogyXMWaGnDWsvxCvHwBXtGM%3D&quot;,&quot;product_name&quot;:&quot;wps-wpp-pc&quot;,&quot;intention_code&quot;:&quot;wps_wpp_generate_doc_pay&quot;}*auto_qingqiu_3.0.4_Mock_V1_prod*1767005699039_a775f1_1ec635e2bc8a-slide-4"/>
</p:tagLst>
</file>

<file path=ppt/tags/tag68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8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8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684.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http://zh-ai-group.ks3-cn-beijing-internal.ksyun.com/image_generate/image_process/production/202512/bac01d23-0d58-44e6-aaa9-a92c2352cbfd.jpg?Expires=1798541704\u0026AWSAccessKeyId=AKLT9NSy7kh8TIS1UzNqLRY2\u0026Signature=9%2BblN8Ur2XR567mijOCPlIX9Zbg%3D&quot;,&quot;product_name&quot;:&quot;wps-wpp-pc&quot;,&quot;intention_code&quot;:&quot;wps_wpp_generate_doc_pay&quot;}*auto_qingqiu_3.0.4_Mock_V1_prod*1767005699039_a775f1_1ec635e2bc8a-slide-4"/>
</p:tagLst>
</file>

<file path=ppt/tags/tag68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68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87.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1a49b5dcfffdb860"/>
</p:tagLst>
</file>

<file path=ppt/tags/tag688.xml><?xml version="1.0" encoding="utf-8"?>
<p:tagLst xmlns:p="http://schemas.openxmlformats.org/presentationml/2006/main">
  <p:tag name="KSO_WM_BEAUTIFY_FLAG" val="#fgm#"/>
  <p:tag name="KSO_WM_FIGMA_FLAG" val="#fgm#"/>
  <p:tag name="KSO_WM_UNIT_INDEX" val="1"/>
  <p:tag name="KSO_WM_UNIT_TYPE" val="a"/>
  <p:tag name="KSO_WM_LAYOUT_CHECK_HASH" val="303ed1eae9d055ec8edafad653c2753284f4cf44"/>
  <p:tag name="KSO_WM_NEWLAYOUT_GROUP_ID" val="layout_33"/>
  <p:tag name="KSO_WM_NEWLAYOUT_ID" val="slide_957232055727e815"/>
  <p:tag name="KSO_WM_UNIT_PRESET_TEXT" val="单击此处添加标题"/>
</p:tagLst>
</file>

<file path=ppt/tags/tag689.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69.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69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344873486&quot;,&quot;product_name&quot;:&quot;wps-wpp-pc&quot;,&quot;intention_code&quot;:&quot;wps_wpp_generate_doc_pay&quot;}*auto_gallery_3.0.4_Mock_V1_prod*1767005699039_a775f1_1ec635e2bc8a-slide-5"/>
</p:tagLst>
</file>

<file path=ppt/tags/tag69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9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69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9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69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69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97.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957232055727e815"/>
</p:tagLst>
</file>

<file path=ppt/tags/tag698.xml><?xml version="1.0" encoding="utf-8"?>
<p:tagLst xmlns:p="http://schemas.openxmlformats.org/presentationml/2006/main">
  <p:tag name="KSO_WM_BEAUTIFY_FLAG" val="#fgm#"/>
  <p:tag name="KSO_WM_FIGMA_FLAG" val="#fgm#"/>
  <p:tag name="KSO_WM_UNIT_INDEX" val="1"/>
  <p:tag name="KSO_WM_UNIT_TYPE" val="a"/>
  <p:tag name="KSO_WM_LAYOUT_CHECK_HASH" val="edb1c4cd39cb374ef77830e09a8f7b55732d2615"/>
  <p:tag name="KSO_WM_NEWLAYOUT_GROUP_ID" val="layout_59"/>
  <p:tag name="KSO_WM_NEWLAYOUT_ID" val="slide_fad9133c637506b0"/>
  <p:tag name="KSO_WM_UNIT_PRESET_TEXT" val="单击此处添加标题"/>
</p:tagLst>
</file>

<file path=ppt/tags/tag69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12/e7e05d17-de05-47a4-9545-4aa710995bb1.jpg?Expires=1798541704\u0026AWSAccessKeyId=AKLT9NSy7kh8TIS1UzNqLRY2\u0026Signature=bHKpnjkb9gm9brE8N24gwf3MSww%3D&quot;,&quot;product_name&quot;:&quot;wps-wpp-pc&quot;,&quot;intention_code&quot;:&quot;wps_wpp_generate_doc_pay&quot;}*auto_qingqiu_3.0.4_Mock_V1_prod*1767005699039_a775f1_1ec635e2bc8a-slide-6"/>
</p:tagLst>
</file>

<file path=ppt/tags/tag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0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0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0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0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452"/>
  <p:tag name="KSO_WM_TEMPLATE_SLIDE_ID" val="slide_fad9133c637506b0"/>
</p:tagLst>
</file>

<file path=ppt/tags/tag704.xml><?xml version="1.0" encoding="utf-8"?>
<p:tagLst xmlns:p="http://schemas.openxmlformats.org/presentationml/2006/main">
  <p:tag name="KSO_WM_BEAUTIFY_FLAG" val="#fgm#"/>
  <p:tag name="KSO_WM_FIGMA_FLAG" val="#fgm#"/>
  <p:tag name="KSO_WM_UNIT_INDEX" val="1"/>
  <p:tag name="KSO_WM_UNIT_TYPE" val="a"/>
  <p:tag name="KSO_WM_LAYOUT_CHECK_HASH" val="1c80e138ad8db85f62158ba0db9213ed964f1483"/>
  <p:tag name="KSO_WM_NEWLAYOUT_GROUP_ID" val="layout_7"/>
  <p:tag name="KSO_WM_NEWLAYOUT_ID" val="slide_f0eec86ca4929f89"/>
  <p:tag name="KSO_WM_UNIT_PRESET_TEXT" val="单击此处添加标题"/>
</p:tagLst>
</file>

<file path=ppt/tags/tag705.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70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12/60e958e8-55a3-44fa-bab0-2df5da25a55b.jpg?Expires=1798541704\u0026AWSAccessKeyId=AKLT9NSy7kh8TIS1UzNqLRY2\u0026Signature=t6rbQKQXBi8sXnkJMVzuNBEfPSw%3D&quot;,&quot;product_name&quot;:&quot;wps-wpp-pc&quot;,&quot;intention_code&quot;:&quot;wps_wpp_generate_doc_pay&quot;}*auto_qingqiu_3.0.4_Mock_V1_prod*1767005699039_a775f1_1ec635e2bc8a-slide-7"/>
</p:tagLst>
</file>

<file path=ppt/tags/tag70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0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70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1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71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71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1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71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71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16.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f0eec86ca4929f89"/>
</p:tagLst>
</file>

<file path=ppt/tags/tag717.xml><?xml version="1.0" encoding="utf-8"?>
<p:tagLst xmlns:p="http://schemas.openxmlformats.org/presentationml/2006/main">
  <p:tag name="KSO_WM_BEAUTIFY_FLAG" val="#fgm#"/>
  <p:tag name="KSO_WM_FIGMA_FLAG" val="#fgm#"/>
  <p:tag name="KSO_WM_UNIT_INDEX" val="1"/>
  <p:tag name="KSO_WM_UNIT_TYPE" val="a"/>
  <p:tag name="KSO_WM_LAYOUT_CHECK_HASH" val="9579b79447345de9ccf1185fc2f3f3ee0e1174ff"/>
  <p:tag name="KSO_WM_NEWLAYOUT_GROUP_ID" val="layout_10007"/>
  <p:tag name="KSO_WM_NEWLAYOUT_ID" val="slide_0d254d8dedbca5a4"/>
  <p:tag name="KSO_WM_UNIT_PRESET_TEXT" val="单击此处添加标题"/>
</p:tagLst>
</file>

<file path=ppt/tags/tag71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7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72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72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2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72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2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72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726.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2452"/>
  <p:tag name="KSO_WM_TEMPLATE_SLIDE_ID" val="slide_0d254d8dedbca5a4"/>
</p:tagLst>
</file>

<file path=ppt/tags/tag727.xml><?xml version="1.0" encoding="utf-8"?>
<p:tagLst xmlns:p="http://schemas.openxmlformats.org/presentationml/2006/main">
  <p:tag name="KSO_WM_BEAUTIFY_FLAG" val="#fgm#"/>
  <p:tag name="KSO_WM_FIGMA_FLAG" val="#fgm#"/>
  <p:tag name="KSO_WM_UNIT_INDEX" val="1"/>
  <p:tag name="KSO_WM_UNIT_TYPE" val="a"/>
  <p:tag name="KSO_WM_LAYOUT_CHECK_HASH" val="0dd821dbfdfd09c1ac18767897ed24ac3c132a8f"/>
  <p:tag name="KSO_WM_NEWLAYOUT_GROUP_ID" val="layout_63"/>
  <p:tag name="KSO_WM_NEWLAYOUT_ID" val="slide_293c73111293b7b7"/>
  <p:tag name="KSO_WM_UNIT_PRESET_TEXT" val="单击此处添加标题"/>
</p:tagLst>
</file>

<file path=ppt/tags/tag72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12/bca5cae5-ae38-4eb5-b983-2f76a598e96a.jpg?Expires=1798541703\u0026AWSAccessKeyId=AKLT9NSy7kh8TIS1UzNqLRY2\u0026Signature=Xe%2Fghbe8UV1BVfxPZJpAkb96WWI%3D&quot;,&quot;product_name&quot;:&quot;wps-wpp-pc&quot;,&quot;intention_code&quot;:&quot;wps_wpp_generate_doc_pay&quot;}*auto_qingqiu_3.0.4_Mock_V1_prod*1767005699039_a775f1_1ec635e2bc8a-slide-9"/>
</p:tagLst>
</file>

<file path=ppt/tags/tag7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
  <p:tag name="KSO_WM_UNIT_TYPE" val="l_h_i"/>
</p:tagLst>
</file>

<file path=ppt/tags/tag7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3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452"/>
  <p:tag name="KSO_WM_TEMPLATE_SLIDE_ID" val="slide_293c73111293b7b7"/>
</p:tagLst>
</file>

<file path=ppt/tags/tag732.xml><?xml version="1.0" encoding="utf-8"?>
<p:tagLst xmlns:p="http://schemas.openxmlformats.org/presentationml/2006/main">
  <p:tag name="KSO_WM_BEAUTIFY_FLAG" val="#fgm#"/>
  <p:tag name="KSO_WM_FIGMA_FLAG" val="#fgm#"/>
  <p:tag name="KSO_WM_UNIT_INDEX" val="1"/>
  <p:tag name="KSO_WM_UNIT_TYPE" val="a"/>
  <p:tag name="KSO_WM_LAYOUT_CHECK_HASH" val="22fb796d61b35de1705625742eee16466ffc219f"/>
  <p:tag name="KSO_WM_NEWLAYOUT_GROUP_ID" val="layout_10021"/>
  <p:tag name="KSO_WM_NEWLAYOUT_ID" val="slide_cecabbd58e6e1c60"/>
  <p:tag name="KSO_WM_UNIT_PRESET_TEXT" val="单击此处添加标题"/>
</p:tagLst>
</file>

<file path=ppt/tags/tag733.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73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3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452"/>
  <p:tag name="KSO_WM_TEMPLATE_SLIDE_ID" val="slide_cecabbd58e6e1c60"/>
</p:tagLst>
</file>

<file path=ppt/tags/tag738.xml><?xml version="1.0" encoding="utf-8"?>
<p:tagLst xmlns:p="http://schemas.openxmlformats.org/presentationml/2006/main">
  <p:tag name="KSO_WM_BEAUTIFY_FLAG" val="#fgm#"/>
  <p:tag name="KSO_WM_FIGMA_FLAG" val="#fgm#"/>
  <p:tag name="KSO_WM_UNIT_INDEX" val="1"/>
  <p:tag name="KSO_WM_UNIT_TYPE" val="a"/>
  <p:tag name="KSO_WM_LAYOUT_CHECK_HASH" val="8cde65a988ecdd2b7c7fdba865106c6a5e09b913"/>
  <p:tag name="KSO_WM_NEWLAYOUT_GROUP_ID" val="layout_4"/>
  <p:tag name="KSO_WM_NEWLAYOUT_ID" val="slide_ce731da4c9cc7845"/>
  <p:tag name="KSO_WM_UNIT_PRESET_TEXT" val="单击此处添加标题"/>
</p:tagLst>
</file>

<file path=ppt/tags/tag739.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74.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74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4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ai-gateway-save.ks3-cn-beijing.ksyuncs.com/aigc-gateway-v2-prod/8d895451e78974cf4ef78a4a246e1a9e_0.jpeg?Expires=1767092108\u0026AWSAccessKeyId=AKLT9VJ0mcxR8yRlm6PIC9hY\u0026Signature=aUz4Uhhoy6gcewQMkU9hxACiBS4%3D&quot;,&quot;product_name&quot;:&quot;wps-wpp-pc&quot;,&quot;intention_code&quot;:&quot;wps_wpp_generate_doc_pay&quot;}*auto_doubao_3.0.4_Mock_V1_prod*1767005699039_a775f1_1ec635e2bc8a-slide-11"/>
</p:tagLst>
</file>

<file path=ppt/tags/tag74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4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74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12/941d59bf-f10f-490f-a0a5-c6ce8cf1305b.jpg?Expires=1798541704\u0026AWSAccessKeyId=AKLT9NSy7kh8TIS1UzNqLRY2\u0026Signature=P7C%2Bh9J5GfKq1Knkftb9UCxPMEs%3D&quot;,&quot;product_name&quot;:&quot;wps-wpp-pc&quot;,&quot;intention_code&quot;:&quot;wps_wpp_generate_doc_pay&quot;}*auto_qingqiu_3.0.4_Mock_V1_prod*1767005699039_a775f1_1ec635e2bc8a-slide-11"/>
</p:tagLst>
</file>

<file path=ppt/tags/tag74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74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4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74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479512078&quot;,&quot;product_name&quot;:&quot;wps-wpp-pc&quot;,&quot;intention_code&quot;:&quot;wps_wpp_generate_doc_pay&quot;}*auto_gallery_3.0.4_Mock_V1_prod*1767005699039_a775f1_1ec635e2bc8a-slide-11"/>
</p:tagLst>
</file>

<file path=ppt/tags/tag7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5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75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52.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ce731da4c9cc7845"/>
</p:tagLst>
</file>

<file path=ppt/tags/tag753.xml><?xml version="1.0" encoding="utf-8"?>
<p:tagLst xmlns:p="http://schemas.openxmlformats.org/presentationml/2006/main">
  <p:tag name="KSO_WM_BEAUTIFY_FLAG" val="#fgm#"/>
  <p:tag name="KSO_WM_FIGMA_FLAG" val="#fgm#"/>
  <p:tag name="KSO_WM_UNIT_INDEX" val="1"/>
  <p:tag name="KSO_WM_UNIT_TYPE" val="a"/>
  <p:tag name="KSO_WM_LAYOUT_CHECK_HASH" val="3f0addbd7fb5b69828ef9771d8431ab31e790a22"/>
  <p:tag name="KSO_WM_NEWLAYOUT_GROUP_ID" val="layout_42"/>
  <p:tag name="KSO_WM_NEWLAYOUT_ID" val="slide_ee14d0a864bc5166"/>
  <p:tag name="KSO_WM_UNIT_PRESET_TEXT" val="单击此处添加标题"/>
</p:tagLst>
</file>

<file path=ppt/tags/tag75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12/8a7f4548-ea45-4fcc-ae47-e9070d0af15f.jpg?Expires=1798541704\u0026AWSAccessKeyId=AKLT9NSy7kh8TIS1UzNqLRY2\u0026Signature=hoU%2B2k%2FjPdITym7RfqIA1FElJwQ%3D&quot;,&quot;product_name&quot;:&quot;wps-wpp-pc&quot;,&quot;intention_code&quot;:&quot;wps_wpp_generate_doc_pay&quot;}*auto_qingqiu_3.0.4_Mock_V1_prod*1767005699039_a775f1_1ec635e2bc8a-slide-12"/>
</p:tagLst>
</file>

<file path=ppt/tags/tag75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5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75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5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75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7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6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6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76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76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6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76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76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767.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2452"/>
  <p:tag name="KSO_WM_TEMPLATE_SLIDE_ID" val="slide_ee14d0a864bc5166"/>
</p:tagLst>
</file>

<file path=ppt/tags/tag768.xml><?xml version="1.0" encoding="utf-8"?>
<p:tagLst xmlns:p="http://schemas.openxmlformats.org/presentationml/2006/main">
  <p:tag name="KSO_WM_BEAUTIFY_FLAG" val="#fgm#"/>
  <p:tag name="KSO_WM_FIGMA_FLAG" val="#fgm#"/>
  <p:tag name="KSO_WM_UNIT_INDEX" val="1"/>
  <p:tag name="KSO_WM_UNIT_TYPE" val="a"/>
  <p:tag name="KSO_WM_LAYOUT_CHECK_HASH" val="e12e8c39f1a613fb0de0ab27d24e6122a943e8ce"/>
  <p:tag name="KSO_WM_NEWLAYOUT_GROUP_ID" val="layout_2"/>
  <p:tag name="KSO_WM_NEWLAYOUT_ID" val="slide_b1cc77b2a84ed970"/>
  <p:tag name="KSO_WM_UNIT_PRESET_TEXT" val="单击此处添加标题"/>
</p:tagLst>
</file>

<file path=ppt/tags/tag76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7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12/48f14706-150f-4ec6-abc5-a7f25829f871.jpg?Expires=1798541704\u0026AWSAccessKeyId=AKLT9NSy7kh8TIS1UzNqLRY2\u0026Signature=JCScZRvbM6heacF0oTnEguNG0VI%3D&quot;,&quot;product_name&quot;:&quot;wps-wpp-pc&quot;,&quot;intention_code&quot;:&quot;wps_wpp_generate_doc_pay&quot;}*auto_qingqiu_3.0.4_Mock_V1_prod*1767005699039_a775f1_1ec635e2bc8a-slide-13"/>
</p:tagLst>
</file>

<file path=ppt/tags/tag77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7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73.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77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12/84f8605e-f0dd-4398-b020-9e63ccce754c.jpg?Expires=1798541704\u0026AWSAccessKeyId=AKLT9NSy7kh8TIS1UzNqLRY2\u0026Signature=6l41lmH2Lgv8fHTyPS8X5gWPCvQ%3D&quot;,&quot;product_name&quot;:&quot;wps-wpp-pc&quot;,&quot;intention_code&quot;:&quot;wps_wpp_generate_doc_pay&quot;}*auto_qingqiu_3.0.4_Mock_V1_prod*1767005699039_a775f1_1ec635e2bc8a-slide-13"/>
</p:tagLst>
</file>

<file path=ppt/tags/tag77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77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77.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b1cc77b2a84ed970"/>
</p:tagLst>
</file>

<file path=ppt/tags/tag778.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7b57b00d371df19333faadeb2ef95a34d4e1edc7"/>
  <p:tag name="KSO_WM_NEWLAYOUT_ID" val="335"/>
  <p:tag name="KSO_WM_UNIT_PRESET_TEXT" val="单击此处添加章节标题"/>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 name="KSO_WM_UNIT_PRESET_TEXT_INDEX" val="-1"/>
  <p:tag name="KSO_WM_UNIT_PRESET_TEXT_LEN" val="0"/>
</p:tagLst>
</file>

<file path=ppt/tags/tag779.xml><?xml version="1.0" encoding="utf-8"?>
<p:tagLst xmlns:p="http://schemas.openxmlformats.org/presentationml/2006/main">
  <p:tag name="KSO_WM_UNIT_PRESET_TEXT" val="01"/>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80.xml><?xml version="1.0" encoding="utf-8"?>
<p:tagLst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90306"/>
  <p:tag name="KSO_WM_TEMPLATE_CATEGORY" val="custom"/>
  <p:tag name="KSO_WM_SLIDE_INDEX" val="3"/>
  <p:tag name="KSO_WM_SLIDE_ID" val="custom40490306_9"/>
  <p:tag name="KSO_WM_TEMPLATE_MASTER_TYPE" val="0"/>
  <p:tag name="KSO_WM_SLIDE_LAYOUT" val="a_e"/>
  <p:tag name="KSO_WM_SLIDE_LAYOUT_CNT" val="1_1"/>
  <p:tag name="KSO_WM_TEMPLATE_COLOR_TYPE" val="0"/>
  <p:tag name="KSO_WM_TAG_VERSION" val="3.0"/>
</p:tagLst>
</file>

<file path=ppt/tags/tag781.xml><?xml version="1.0" encoding="utf-8"?>
<p:tagLst xmlns:p="http://schemas.openxmlformats.org/presentationml/2006/main">
  <p:tag name="KSO_WM_BEAUTIFY_FLAG" val="#fgm#"/>
  <p:tag name="KSO_WM_FIGMA_FLAG" val="#fgm#"/>
  <p:tag name="KSO_WM_UNIT_INDEX" val="1"/>
  <p:tag name="KSO_WM_UNIT_TYPE" val="a"/>
  <p:tag name="KSO_WM_LAYOUT_CHECK_HASH" val="a9338e9af08d33286ed9605ad815b58e865223e3"/>
  <p:tag name="KSO_WM_NEWLAYOUT_GROUP_ID" val="layout_6"/>
  <p:tag name="KSO_WM_NEWLAYOUT_ID" val="slide_1723cf4ff7a4512f"/>
  <p:tag name="KSO_WM_UNIT_PRESET_TEXT" val="单击此处添加标题"/>
</p:tagLst>
</file>

<file path=ppt/tags/tag78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s://sjzg-images.ks3-cn-beijing-internal.ksyun.com/tim_gen_images/doubao_gen/b7d171f282264029229ccd1ef9bd7784_0.png?Expires=1767092100\u0026AWSAccessKeyId=AKLTHzmNYxS86KQFnb2pvxtA\u0026Signature=aECQx1k%2FLgwifHI8Pb5oCrOMfo8%3D&quot;,&quot;product_name&quot;:&quot;wps-wpp-pc&quot;,&quot;intention_code&quot;:&quot;wps_wpp_generate_doc_pay&quot;}*auto_cache_hit_3.0.4_Mock_V1_prod*1767005699039_a775f1_1ec635e2bc8a-slide-14"/>
</p:tagLst>
</file>

<file path=ppt/tags/tag78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84.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78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78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8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788.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78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9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9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1723cf4ff7a4512f"/>
</p:tagLst>
</file>

<file path=ppt/tags/tag792.xml><?xml version="1.0" encoding="utf-8"?>
<p:tagLst xmlns:p="http://schemas.openxmlformats.org/presentationml/2006/main">
  <p:tag name="KSO_WM_BEAUTIFY_FLAG" val="#fgm#"/>
  <p:tag name="KSO_WM_FIGMA_FLAG" val="#fgm#"/>
  <p:tag name="KSO_WM_UNIT_INDEX" val="1"/>
  <p:tag name="KSO_WM_UNIT_TYPE" val="a"/>
  <p:tag name="KSO_WM_LAYOUT_CHECK_HASH" val="b2d993bb0bed5de903419c016728b89d8583c4b1"/>
  <p:tag name="KSO_WM_NEWLAYOUT_GROUP_ID" val="layout_51"/>
  <p:tag name="KSO_WM_NEWLAYOUT_ID" val="slide_4679ddae3b11e1cc"/>
  <p:tag name="KSO_WM_UNIT_PRESET_TEXT" val="单击此处添加标题"/>
</p:tagLst>
</file>

<file path=ppt/tags/tag79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9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9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9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79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79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99.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4679ddae3b11e1cc"/>
</p:tagLst>
</file>

<file path=ppt/tags/tag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0.xml><?xml version="1.0" encoding="utf-8"?>
<p:tagLst xmlns:p="http://schemas.openxmlformats.org/presentationml/2006/main">
  <p:tag name="KSO_WM_BEAUTIFY_FLAG" val="#fgm#"/>
  <p:tag name="KSO_WM_FIGMA_FLAG" val="#fgm#"/>
  <p:tag name="KSO_WM_UNIT_INDEX" val="1"/>
  <p:tag name="KSO_WM_UNIT_TYPE" val="a"/>
  <p:tag name="KSO_WM_LAYOUT_CHECK_HASH" val="b381612df649df798ed1c9e5b48edb398f4eb337"/>
  <p:tag name="KSO_WM_NEWLAYOUT_GROUP_ID" val="layout_59"/>
  <p:tag name="KSO_WM_NEWLAYOUT_ID" val="slide_c59fbf18d7813b6a"/>
</p:tagLst>
</file>

<file path=ppt/tags/tag800.xml><?xml version="1.0" encoding="utf-8"?>
<p:tagLst xmlns:p="http://schemas.openxmlformats.org/presentationml/2006/main">
  <p:tag name="KSO_WM_BEAUTIFY_FLAG" val="#fgm#"/>
  <p:tag name="KSO_WM_FIGMA_FLAG" val="#fgm#"/>
  <p:tag name="KSO_WM_UNIT_INDEX" val="1"/>
  <p:tag name="KSO_WM_UNIT_TYPE" val="a"/>
  <p:tag name="KSO_WM_LAYOUT_CHECK_HASH" val="5da8fef1181c97a972dd3dc2608a0173d3f3ff54"/>
  <p:tag name="KSO_WM_NEWLAYOUT_GROUP_ID" val="layout_50"/>
  <p:tag name="KSO_WM_NEWLAYOUT_ID" val="slide_d20caeaec8543a11"/>
  <p:tag name="KSO_WM_UNIT_PRESET_TEXT" val="单击此处添加标题"/>
</p:tagLst>
</file>

<file path=ppt/tags/tag80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80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0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80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0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80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0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80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0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81.xml><?xml version="1.0" encoding="utf-8"?>
<p:tagLst xmlns:p="http://schemas.openxmlformats.org/presentationml/2006/main">
  <p:tag name="KSO_WM_BEAUTIFY_FLAG" val="#fgm#"/>
  <p:tag name="KSO_WM_FIGMA_FLAG" val="#fgm#"/>
  <p:tag name="KSO_WM_UNIT_INDEX" val="1"/>
  <p:tag name="KSO_WM_UNIT_TYPE" val="d"/>
</p:tagLst>
</file>

<file path=ppt/tags/tag81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8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8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1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81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15.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2452"/>
  <p:tag name="KSO_WM_TEMPLATE_SLIDE_ID" val="slide_d20caeaec8543a11"/>
</p:tagLst>
</file>

<file path=ppt/tags/tag816.xml><?xml version="1.0" encoding="utf-8"?>
<p:tagLst xmlns:p="http://schemas.openxmlformats.org/presentationml/2006/main">
  <p:tag name="KSO_WM_BEAUTIFY_FLAG" val="#wm#"/>
  <p:tag name="KSO_WM_TEMPLATE_CATEGORY" val="custom"/>
  <p:tag name="KSO_WM_TEMPLATE_INDEX" val="40490306"/>
</p:tagLst>
</file>

<file path=ppt/tags/tag817.xml><?xml version="1.0" encoding="utf-8"?>
<p:tagLst xmlns:p="http://schemas.openxmlformats.org/presentationml/2006/main">
  <p:tag name="KSO_WM_BEAUTIFY_FLAG" val="#fgm#"/>
  <p:tag name="KSO_WM_FIGMA_FLAG" val="#fgm#"/>
  <p:tag name="KSO_WM_UNIT_INDEX" val="1"/>
  <p:tag name="KSO_WM_UNIT_TYPE" val="a"/>
  <p:tag name="KSO_WM_LAYOUT_CHECK_HASH" val="c96a3a6414e5d864c6fadfba09a67c847de09283"/>
  <p:tag name="KSO_WM_NEWLAYOUT_GROUP_ID" val="layout_10013"/>
  <p:tag name="KSO_WM_NEWLAYOUT_ID" val="slide_86f1963d477175bc"/>
  <p:tag name="KSO_WM_UNIT_PRESET_TEXT" val="单击此处添加标题"/>
</p:tagLst>
</file>

<file path=ppt/tags/tag81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81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82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82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22.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69796632452"/>
  <p:tag name="KSO_WM_TEMPLATE_SLIDE_ID" val="slide_86f1963d477175bc"/>
</p:tagLst>
</file>

<file path=ppt/tags/tag8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824.xml><?xml version="1.0" encoding="utf-8"?>
<p:tagLst xmlns:p="http://schemas.openxmlformats.org/presentationml/2006/main">
  <p:tag name="KSO_WM_BEAUTIFY_FLAG" val="#wm#"/>
  <p:tag name="KSO_WM_TEMPLATE_CATEGORY" val="custom"/>
  <p:tag name="KSO_WM_TEMPLATE_INDEX" val="40490306"/>
</p:tagLst>
</file>

<file path=ppt/tags/tag825.xml><?xml version="1.0" encoding="utf-8"?>
<p:tagLst xmlns:p="http://schemas.openxmlformats.org/presentationml/2006/main">
  <p:tag name="KSO_WM_BEAUTIFY_FLAG" val="#fgm#"/>
  <p:tag name="KSO_WM_FIGMA_FLAG" val="#fgm#"/>
  <p:tag name="KSO_WM_UNIT_INDEX" val="1"/>
  <p:tag name="KSO_WM_UNIT_TYPE" val="a"/>
  <p:tag name="KSO_WM_LAYOUT_CHECK_HASH" val="c96a3a6414e5d864c6fadfba09a67c847de09283"/>
  <p:tag name="KSO_WM_NEWLAYOUT_GROUP_ID" val="layout_10013"/>
  <p:tag name="KSO_WM_NEWLAYOUT_ID" val="slide_86f1963d477175bc"/>
  <p:tag name="KSO_WM_UNIT_PRESET_TEXT" val="单击此处添加标题"/>
</p:tagLst>
</file>

<file path=ppt/tags/tag826.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827.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828.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 name="KSO_WM_UNIT_PRESET_TEXT" val="项标题"/>
</p:tagLst>
</file>

<file path=ppt/tags/tag829.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8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30.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69796632452"/>
  <p:tag name="KSO_WM_TEMPLATE_SLIDE_ID" val="slide_86f1963d477175bc"/>
</p:tagLst>
</file>

<file path=ppt/tags/tag831.xml><?xml version="1.0" encoding="utf-8"?>
<p:tagLst xmlns:p="http://schemas.openxmlformats.org/presentationml/2006/main">
  <p:tag name="KSO_WM_BEAUTIFY_FLAG" val="#fgm#"/>
  <p:tag name="KSO_WM_FIGMA_FLAG" val="#fgm#"/>
  <p:tag name="KSO_WM_UNIT_INDEX" val="1"/>
  <p:tag name="KSO_WM_UNIT_TYPE" val="a"/>
  <p:tag name="KSO_WM_LAYOUT_CHECK_HASH" val="a97626d2464d7619be621ad2584bc7a3b173811f"/>
  <p:tag name="KSO_WM_NEWLAYOUT_GROUP_ID" val="layout_43"/>
  <p:tag name="KSO_WM_NEWLAYOUT_ID" val="slide_c9e6f5d7101faba7"/>
  <p:tag name="KSO_WM_UNIT_PRESET_TEXT" val="单击此处添加标题"/>
</p:tagLst>
</file>

<file path=ppt/tags/tag832.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83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834.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8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8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3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838.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83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8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4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4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842.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84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84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45.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c9e6f5d7101faba7"/>
</p:tagLst>
</file>

<file path=ppt/tags/tag846.xml><?xml version="1.0" encoding="utf-8"?>
<p:tagLst xmlns:p="http://schemas.openxmlformats.org/presentationml/2006/main">
  <p:tag name="KSO_WM_BEAUTIFY_FLAG" val="#fgm#"/>
  <p:tag name="KSO_WM_FIGMA_FLAG" val="#fgm#"/>
  <p:tag name="KSO_WM_UNIT_INDEX" val="1"/>
  <p:tag name="KSO_WM_UNIT_TYPE" val="a"/>
  <p:tag name="KSO_WM_LAYOUT_CHECK_HASH" val="6d2056f5748bd0ba7e08d3de6ee1b7074e26fb18"/>
  <p:tag name="KSO_WM_NEWLAYOUT_GROUP_ID" val="layout_61"/>
  <p:tag name="KSO_WM_NEWLAYOUT_ID" val="slide_1c94fcf67f417551"/>
  <p:tag name="KSO_WM_UNIT_PRESET_TEXT" val="单击此处添加标题"/>
</p:tagLst>
</file>

<file path=ppt/tags/tag847.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84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4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5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5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52.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1c94fcf67f417551"/>
</p:tagLst>
</file>

<file path=ppt/tags/tag853.xml><?xml version="1.0" encoding="utf-8"?>
<p:tagLst xmlns:p="http://schemas.openxmlformats.org/presentationml/2006/main">
  <p:tag name="KSO_WM_BEAUTIFY_FLAG" val="#fgm#"/>
  <p:tag name="KSO_WM_FIGMA_FLAG" val="#fgm#"/>
  <p:tag name="KSO_WM_UNIT_INDEX" val="1"/>
  <p:tag name="KSO_WM_UNIT_TYPE" val="a"/>
  <p:tag name="KSO_WM_LAYOUT_CHECK_HASH" val="e8fcf02b738225f56494ad58e183ed0df6ff8174"/>
  <p:tag name="KSO_WM_NEWLAYOUT_GROUP_ID" val="layout_7"/>
  <p:tag name="KSO_WM_NEWLAYOUT_ID" val="slide_5060b7308a3ea960"/>
  <p:tag name="KSO_WM_UNIT_PRESET_TEXT" val="单击此处添加标题"/>
</p:tagLst>
</file>

<file path=ppt/tags/tag854.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85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85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85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5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85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6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6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86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86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6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86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86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6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 name="KSO_WM_UNIT_PRESET_TEXT" val=" "/>
</p:tagLst>
</file>

<file path=ppt/tags/tag868.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86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70.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2452"/>
  <p:tag name="KSO_WM_TEMPLATE_SLIDE_ID" val="slide_5060b7308a3ea960"/>
</p:tagLst>
</file>

<file path=ppt/tags/tag871.xml><?xml version="1.0" encoding="utf-8"?>
<p:tagLst xmlns:p="http://schemas.openxmlformats.org/presentationml/2006/main">
  <p:tag name="KSO_WM_BEAUTIFY_FLAG" val="#wm#"/>
  <p:tag name="KSO_WM_TEMPLATE_CATEGORY" val="custom"/>
  <p:tag name="KSO_WM_TEMPLATE_INDEX" val="40490306"/>
</p:tagLst>
</file>

<file path=ppt/tags/tag872.xml><?xml version="1.0" encoding="utf-8"?>
<p:tagLst xmlns:p="http://schemas.openxmlformats.org/presentationml/2006/main">
  <p:tag name="KSO_WM_BEAUTIFY_FLAG" val="#fgm#"/>
  <p:tag name="KSO_WM_FIGMA_FLAG" val="#fgm#"/>
  <p:tag name="KSO_WM_UNIT_INDEX" val="1"/>
  <p:tag name="KSO_WM_UNIT_TYPE" val="a"/>
  <p:tag name="KSO_WM_LAYOUT_CHECK_HASH" val="e8fcf02b738225f56494ad58e183ed0df6ff8174"/>
  <p:tag name="KSO_WM_NEWLAYOUT_GROUP_ID" val="layout_7"/>
  <p:tag name="KSO_WM_NEWLAYOUT_ID" val="slide_5060b7308a3ea960"/>
  <p:tag name="KSO_WM_UNIT_PRESET_TEXT" val="单击此处添加标题"/>
</p:tagLst>
</file>

<file path=ppt/tags/tag873.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8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87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8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87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87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8.xml><?xml version="1.0" encoding="utf-8"?>
<p:tagLst xmlns:p="http://schemas.openxmlformats.org/presentationml/2006/main">
  <p:tag name="KSO_WM_BEAUTIFY_FLAG" val="#fgm#"/>
  <p:tag name="KSO_WM_FIGMA_FLAG" val="#fgm#"/>
  <p:tag name="KSO_WM_UNIT_INDEX" val="1"/>
  <p:tag name="KSO_WM_UNIT_TYPE" val="a"/>
  <p:tag name="KSO_WM_LAYOUT_CHECK_HASH" val="2558903c5bd5b6c9606a06f5b333c2b0effa37f7"/>
  <p:tag name="KSO_WM_NEWLAYOUT_GROUP_ID" val="layout_30"/>
  <p:tag name="KSO_WM_NEWLAYOUT_ID" val="slide_0581d4d39d80ce13"/>
</p:tagLst>
</file>

<file path=ppt/tags/tag88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88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88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8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88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88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8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 name="KSO_WM_UNIT_PRESET_TEXT" val=" "/>
</p:tagLst>
</file>

<file path=ppt/tags/tag887.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888.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889.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2452"/>
  <p:tag name="KSO_WM_TEMPLATE_SLIDE_ID" val="slide_5060b7308a3ea960"/>
</p:tagLst>
</file>

<file path=ppt/tags/tag89.xml><?xml version="1.0" encoding="utf-8"?>
<p:tagLst xmlns:p="http://schemas.openxmlformats.org/presentationml/2006/main">
  <p:tag name="KSO_WM_BEAUTIFY_FLAG" val="#fgm#"/>
  <p:tag name="KSO_WM_FIGMA_FLAG" val="#fgm#"/>
  <p:tag name="KSO_WM_UNIT_INDEX" val="1"/>
  <p:tag name="KSO_WM_UNIT_TYPE" val="d"/>
</p:tagLst>
</file>

<file path=ppt/tags/tag890.xml><?xml version="1.0" encoding="utf-8"?>
<p:tagLst xmlns:p="http://schemas.openxmlformats.org/presentationml/2006/main">
  <p:tag name="KSO_WM_BEAUTIFY_FLAG" val="#fgm#"/>
  <p:tag name="KSO_WM_FIGMA_FLAG" val="#fgm#"/>
  <p:tag name="KSO_WM_UNIT_INDEX" val="1"/>
  <p:tag name="KSO_WM_UNIT_TYPE" val="a"/>
  <p:tag name="KSO_WM_LAYOUT_CHECK_HASH" val="fab72677f7099a0bd310a84483656c0796ca67de"/>
  <p:tag name="KSO_WM_NEWLAYOUT_GROUP_ID" val="layout_60"/>
  <p:tag name="KSO_WM_NEWLAYOUT_ID" val="slide_56026a7b49f6f9ff"/>
  <p:tag name="KSO_WM_UNIT_PRESET_TEXT" val="单击此处添加标题"/>
</p:tagLst>
</file>

<file path=ppt/tags/tag891.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892.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89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89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95.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89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89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98.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56026a7b49f6f9ff"/>
</p:tagLst>
</file>

<file path=ppt/tags/tag899.xml><?xml version="1.0" encoding="utf-8"?>
<p:tagLst xmlns:p="http://schemas.openxmlformats.org/presentationml/2006/main">
  <p:tag name="KSO_WM_BEAUTIFY_FLAG" val="#fgm#"/>
  <p:tag name="KSO_WM_FIGMA_FLAG" val="#fgm#"/>
  <p:tag name="KSO_WM_UNIT_INDEX" val="1"/>
  <p:tag name="KSO_WM_UNIT_TYPE" val="a"/>
  <p:tag name="KSO_WM_LAYOUT_CHECK_HASH" val="f667677d14d9e391187e065a952c36899a85109f"/>
  <p:tag name="KSO_WM_NEWLAYOUT_GROUP_ID" val="layout_56"/>
  <p:tag name="KSO_WM_NEWLAYOUT_ID" val="slide_cc402a8209630ebf"/>
  <p:tag name="KSO_WM_UNIT_PRESET_TEXT" val="单击此处添加标题"/>
</p:tagLst>
</file>

<file path=ppt/tags/tag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900.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90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902.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90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0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0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906.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90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90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0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9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10.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91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91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1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914.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91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91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1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5_1"/>
  <p:tag name="KSO_WM_UNIT_TYPE" val="l_h_i"/>
  <p:tag name="KSO_WM_UNIT_PRESET_TEXT" val=" "/>
</p:tagLst>
</file>

<file path=ppt/tags/tag918.xml><?xml version="1.0" encoding="utf-8"?>
<p:tagLst xmlns:p="http://schemas.openxmlformats.org/presentationml/2006/main">
  <p:tag name="KSO_WM_FIGMA_DECORATION_INDEX" val="11"/>
  <p:tag name="$PH_EXT" val="1"/>
  <p:tag name="KSO_WM_BEAUTIFY_FLAG" val="#fgm#"/>
  <p:tag name="KSO_WM_DIAGRAM_GROUP_CODE" val="1"/>
  <p:tag name="KSO_WM_FIGMA_FLAG" val="#fgm#"/>
  <p:tag name="KSO_WM_UNIT_INDEX" val="1_5_1"/>
  <p:tag name="KSO_WM_UNIT_TYPE" val="l_h_x"/>
</p:tagLst>
</file>

<file path=ppt/tags/tag91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Lst>
</file>

<file path=ppt/tags/tag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2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921.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2452"/>
  <p:tag name="KSO_WM_TEMPLATE_SLIDE_ID" val="slide_cc402a8209630ebf"/>
</p:tagLst>
</file>

<file path=ppt/tags/tag922.xml><?xml version="1.0" encoding="utf-8"?>
<p:tagLst xmlns:p="http://schemas.openxmlformats.org/presentationml/2006/main">
  <p:tag name="KSO_WM_BEAUTIFY_FLAG" val="#wm#"/>
  <p:tag name="KSO_WM_TEMPLATE_CATEGORY" val="custom"/>
  <p:tag name="KSO_WM_TEMPLATE_INDEX" val="40490306"/>
</p:tagLst>
</file>

<file path=ppt/tags/tag923.xml><?xml version="1.0" encoding="utf-8"?>
<p:tagLst xmlns:p="http://schemas.openxmlformats.org/presentationml/2006/main">
  <p:tag name="KSO_WM_BEAUTIFY_FLAG" val="#fgm#"/>
  <p:tag name="KSO_WM_FIGMA_FLAG" val="#fgm#"/>
  <p:tag name="KSO_WM_UNIT_INDEX" val="1"/>
  <p:tag name="KSO_WM_UNIT_TYPE" val="a"/>
  <p:tag name="KSO_WM_LAYOUT_CHECK_HASH" val="26a80096ebaea8fda92aee45d3e3ced58a75654b"/>
  <p:tag name="KSO_WM_NEWLAYOUT_GROUP_ID" val="layout_33"/>
  <p:tag name="KSO_WM_NEWLAYOUT_ID" val="slide_9d11d2e16eb6dd6e"/>
  <p:tag name="KSO_WM_UNIT_PRESET_TEXT" val="单击此处添加标题"/>
</p:tagLst>
</file>

<file path=ppt/tags/tag924.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92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92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92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2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92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9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93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3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93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93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34.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9d11d2e16eb6dd6e"/>
</p:tagLst>
</file>

<file path=ppt/tags/tag935.xml><?xml version="1.0" encoding="utf-8"?>
<p:tagLst xmlns:p="http://schemas.openxmlformats.org/presentationml/2006/main">
  <p:tag name="KSO_WM_BEAUTIFY_FLAG" val="#fgm#"/>
  <p:tag name="KSO_WM_FIGMA_FLAG" val="#fgm#"/>
  <p:tag name="KSO_WM_UNIT_INDEX" val="1"/>
  <p:tag name="KSO_WM_UNIT_TYPE" val="a"/>
  <p:tag name="KSO_WM_LAYOUT_CHECK_HASH" val="db64a057ad4bfeb5759fcb47d057a50dc75a01c7"/>
  <p:tag name="KSO_WM_NEWLAYOUT_GROUP_ID" val="layout_10014"/>
  <p:tag name="KSO_WM_NEWLAYOUT_ID" val="slide_1ec9cc69a2ce418b"/>
  <p:tag name="KSO_WM_UNIT_PRESET_TEXT" val="单击此处添加标题"/>
</p:tagLst>
</file>

<file path=ppt/tags/tag93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624677474&quot;,&quot;product_name&quot;:&quot;wps-wpp-pc&quot;,&quot;intention_code&quot;:&quot;wps_wpp_generate_doc_pay&quot;}*auto_gallery_3.0.4_Mock_V1_prod*1767005699039_a775f1_1ec635e2bc8a-slide-25"/>
</p:tagLst>
</file>

<file path=ppt/tags/tag93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93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3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v3/202512/0cbe6f27-5203-417e-9ea3-6a3ca400b963.jpg?Expires=1798541704\u0026AWSAccessKeyId=AKLT9NSy7kh8TIS1UzNqLRY2\u0026Signature=9H7TC0%2B0eZ7jRFZDHnexgVRsdLE%3D&quot;,&quot;product_name&quot;:&quot;wps-wpp-pc&quot;,&quot;intention_code&quot;:&quot;wps_wpp_generate_doc_pay&quot;}*auto_qingqiu_3.0.4_Mock_V1_prod*1767005699039_a775f1_1ec635e2bc8a-slide-25"/>
</p:tagLst>
</file>

<file path=ppt/tags/tag9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4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94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42.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http://zh-ai-group.ks3-cn-beijing-internal.ksyun.com/image_generate/image_process/production/202512/845bca2e-8815-49ec-b18e-e61e2cfdc5fc.jpg?Expires=1798541704\u0026AWSAccessKeyId=AKLT9NSy7kh8TIS1UzNqLRY2\u0026Signature=4PzZX%2FNJZD48NLgPtFhRx7J%2FY%2FY%3D&quot;,&quot;product_name&quot;:&quot;wps-wpp-pc&quot;,&quot;intention_code&quot;:&quot;wps_wpp_generate_doc_pay&quot;}*auto_qingqiu_3.0.4_Mock_V1_prod*1767005699039_a775f1_1ec635e2bc8a-slide-25"/>
</p:tagLst>
</file>

<file path=ppt/tags/tag94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94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45.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1ec9cc69a2ce418b"/>
</p:tagLst>
</file>

<file path=ppt/tags/tag9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947.xml><?xml version="1.0" encoding="utf-8"?>
<p:tagLst xmlns:p="http://schemas.openxmlformats.org/presentationml/2006/main">
  <p:tag name="KSO_WM_BEAUTIFY_FLAG" val="#fgm#"/>
  <p:tag name="KSO_WM_FIGMA_FLAG" val="#fgm#"/>
  <p:tag name="KSO_WM_UNIT_INDEX" val="1"/>
  <p:tag name="KSO_WM_UNIT_TYPE" val="a"/>
  <p:tag name="KSO_WM_LAYOUT_CHECK_HASH" val="db64a057ad4bfeb5759fcb47d057a50dc75a01c7"/>
  <p:tag name="KSO_WM_NEWLAYOUT_GROUP_ID" val="layout_10014"/>
  <p:tag name="KSO_WM_NEWLAYOUT_ID" val="slide_1ec9cc69a2ce418b"/>
  <p:tag name="KSO_WM_UNIT_PRESET_TEXT" val="单击此处添加标题"/>
</p:tagLst>
</file>

<file path=ppt/tags/tag948.xml><?xml version="1.0" encoding="utf-8"?>
<p:tagLst xmlns:p="http://schemas.openxmlformats.org/presentationml/2006/main">
  <p:tag name="KSO_WM_BEAUTIFY_FLAG" val="#wm#"/>
  <p:tag name="KSO_WM_TEMPLATE_CATEGORY" val="custom"/>
  <p:tag name="KSO_WM_TEMPLATE_INDEX" val="40490306"/>
</p:tagLst>
</file>

<file path=ppt/tags/tag9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3.0"/>
  <p:tag name="KSO_WM_BEAUTIFY_FLAG" val="#wm#"/>
  <p:tag name="KSO_WM_UNIT_TEXT_FILL_FORE_SCHEMECOLOR_INDEX_BRIGHTNESS" val="0.25"/>
  <p:tag name="KSO_WM_UNIT_TEXT_FILL_FORE_SCHEMECOLOR_INDEX" val="13"/>
  <p:tag name="KSO_WM_UNIT_TEXT_FILL_TYPE" val="1"/>
  <p:tag name="KSO_WM_UNIT_PRESET_TEXT" val="单击此处编辑母版文本样式&#10;第二级&#10;第三级&#10;第四级&#10;第五级"/>
  <p:tag name="KSO_WM_UNIT_ISNUMDGMTITLE" val="0"/>
  <p:tag name="KSO_WM_UNIT_TEXT_LAYER_COUNT" val="1"/>
</p:tagLst>
</file>

<file path=ppt/tags/tag9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50.xml><?xml version="1.0" encoding="utf-8"?>
<p:tagLst xmlns:p="http://schemas.openxmlformats.org/presentationml/2006/main">
  <p:tag name="KSO_WM_BEAUTIFY_FLAG" val="#wm#"/>
  <p:tag name="KSO_WM_TEMPLATE_CATEGORY" val="custom"/>
  <p:tag name="KSO_WM_TEMPLATE_INDEX" val="40490306"/>
</p:tagLst>
</file>

<file path=ppt/tags/tag951.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7b57b00d371df19333faadeb2ef95a34d4e1edc7"/>
  <p:tag name="KSO_WM_NEWLAYOUT_ID" val="335"/>
  <p:tag name="KSO_WM_UNIT_PRESET_TEXT" val="单击此处添加章节标题"/>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 name="KSO_WM_UNIT_PRESET_TEXT_INDEX" val="-1"/>
  <p:tag name="KSO_WM_UNIT_PRESET_TEXT_LEN" val="0"/>
</p:tagLst>
</file>

<file path=ppt/tags/tag952.xml><?xml version="1.0" encoding="utf-8"?>
<p:tagLst xmlns:p="http://schemas.openxmlformats.org/presentationml/2006/main">
  <p:tag name="KSO_WM_UNIT_PRESET_TEXT" val="01"/>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06"/>
  <p:tag name="KSO_WM_TEMPLATE_CATEGORY" val="custom"/>
</p:tagLst>
</file>

<file path=ppt/tags/tag953.xml><?xml version="1.0" encoding="utf-8"?>
<p:tagLst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90306"/>
  <p:tag name="KSO_WM_TEMPLATE_CATEGORY" val="custom"/>
  <p:tag name="KSO_WM_SLIDE_INDEX" val="3"/>
  <p:tag name="KSO_WM_SLIDE_ID" val="custom40490306_9"/>
  <p:tag name="KSO_WM_TEMPLATE_MASTER_TYPE" val="0"/>
  <p:tag name="KSO_WM_SLIDE_LAYOUT" val="a_e"/>
  <p:tag name="KSO_WM_SLIDE_LAYOUT_CNT" val="1_1"/>
  <p:tag name="KSO_WM_TEMPLATE_COLOR_TYPE" val="0"/>
  <p:tag name="KSO_WM_TAG_VERSION" val="3.0"/>
</p:tagLst>
</file>

<file path=ppt/tags/tag954.xml><?xml version="1.0" encoding="utf-8"?>
<p:tagLst xmlns:p="http://schemas.openxmlformats.org/presentationml/2006/main">
  <p:tag name="KSO_WM_BEAUTIFY_FLAG" val="#fgm#"/>
  <p:tag name="KSO_WM_FIGMA_FLAG" val="#fgm#"/>
  <p:tag name="KSO_WM_UNIT_INDEX" val="1"/>
  <p:tag name="KSO_WM_UNIT_TYPE" val="a"/>
  <p:tag name="KSO_WM_LAYOUT_CHECK_HASH" val="502f750a2a916830982f89da6b18b880bf3f3558"/>
  <p:tag name="KSO_WM_NEWLAYOUT_GROUP_ID" val="layout_38"/>
  <p:tag name="KSO_WM_NEWLAYOUT_ID" val="slide_c59a1ac626ab7140"/>
  <p:tag name="KSO_WM_UNIT_PRESET_TEXT" val="单击此处添加标题"/>
</p:tagLst>
</file>

<file path=ppt/tags/tag95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95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461628180&quot;,&quot;product_name&quot;:&quot;wps-wpp-pc&quot;,&quot;intention_code&quot;:&quot;wps_wpp_generate_doc_pay&quot;}*auto_gallery_3.0.4_Mock_V1_prod*1767005699039_a775f1_1ec635e2bc8a-slide-26"/>
</p:tagLst>
</file>

<file path=ppt/tags/tag95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5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6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210378195&quot;,&quot;product_name&quot;:&quot;wps-wpp-pc&quot;,&quot;intention_code&quot;:&quot;wps_wpp_generate_doc_pay&quot;}*auto_gallery_3.0.4_Mock_V1_prod*1767005699039_a775f1_1ec635e2bc8a-slide-26"/>
</p:tagLst>
</file>

<file path=ppt/tags/tag96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96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63.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c59a1ac626ab7140"/>
</p:tagLst>
</file>

<file path=ppt/tags/tag964.xml><?xml version="1.0" encoding="utf-8"?>
<p:tagLst xmlns:p="http://schemas.openxmlformats.org/presentationml/2006/main">
  <p:tag name="KSO_WM_BEAUTIFY_FLAG" val="#fgm#"/>
  <p:tag name="KSO_WM_FIGMA_FLAG" val="#fgm#"/>
  <p:tag name="KSO_WM_UNIT_INDEX" val="1"/>
  <p:tag name="KSO_WM_UNIT_TYPE" val="a"/>
  <p:tag name="KSO_WM_LAYOUT_CHECK_HASH" val="c8f458b52240fcac62f50e20adc8d25116603e77"/>
  <p:tag name="KSO_WM_NEWLAYOUT_GROUP_ID" val="layout_10012"/>
  <p:tag name="KSO_WM_NEWLAYOUT_ID" val="slide_b551fdac1a16f7a8"/>
  <p:tag name="KSO_WM_UNIT_PRESET_TEXT" val="单击此处添加标题"/>
</p:tagLst>
</file>

<file path=ppt/tags/tag9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6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96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69.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b551fdac1a16f7a8"/>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70.xml><?xml version="1.0" encoding="utf-8"?>
<p:tagLst xmlns:p="http://schemas.openxmlformats.org/presentationml/2006/main">
  <p:tag name="KSO_WM_BEAUTIFY_FLAG" val="#fgm#"/>
  <p:tag name="KSO_WM_FIGMA_FLAG" val="#fgm#"/>
  <p:tag name="KSO_WM_UNIT_INDEX" val="1"/>
  <p:tag name="KSO_WM_UNIT_TYPE" val="a"/>
  <p:tag name="KSO_WM_LAYOUT_CHECK_HASH" val="284ad7e0811ed379d716bab3ae44c8f797f0e4f1"/>
  <p:tag name="KSO_WM_NEWLAYOUT_GROUP_ID" val="layout_28"/>
  <p:tag name="KSO_WM_NEWLAYOUT_ID" val="slide_e1ae3ca5654656f1"/>
  <p:tag name="KSO_WM_UNIT_PRESET_TEXT" val="单击此处添加标题"/>
</p:tagLst>
</file>

<file path=ppt/tags/tag971.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97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509232593&quot;,&quot;product_name&quot;:&quot;wps-wpp-pc&quot;,&quot;intention_code&quot;:&quot;wps_wpp_generate_doc_pay&quot;}*auto_gallery_3.0.4_Mock_V1_prod*1767005699039_a775f1_1ec635e2bc8a-slide-28"/>
</p:tagLst>
</file>

<file path=ppt/tags/tag97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7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7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s://sjzg-images.ks3-cn-beijing-internal.ksyun.com/tim_gen_images/doubao_gen/ab5e01e960fb71a5e33825c7ac172186_0.png?Expires=1767092100\u0026AWSAccessKeyId=AKLTHzmNYxS86KQFnb2pvxtA\u0026Signature=zn%2Bn4LCAX9YWkK47EqZeHYMEf3M%3D&quot;,&quot;product_name&quot;:&quot;wps-wpp-pc&quot;,&quot;intention_code&quot;:&quot;wps_wpp_generate_doc_pay&quot;}*auto_cache_hit_3.0.4_Mock_V1_prod*1767005699039_a775f1_1ec635e2bc8a-slide-28"/>
</p:tagLst>
</file>

<file path=ppt/tags/tag97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97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78.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452"/>
  <p:tag name="KSO_WM_TEMPLATE_SLIDE_ID" val="slide_e1ae3ca5654656f1"/>
</p:tagLst>
</file>

<file path=ppt/tags/tag979.xml><?xml version="1.0" encoding="utf-8"?>
<p:tagLst xmlns:p="http://schemas.openxmlformats.org/presentationml/2006/main">
  <p:tag name="KSO_WM_BEAUTIFY_FLAG" val="#fgm#"/>
  <p:tag name="KSO_WM_FIGMA_FLAG" val="#fgm#"/>
  <p:tag name="KSO_WM_UNIT_INDEX" val="1"/>
  <p:tag name="KSO_WM_UNIT_TYPE" val="a"/>
  <p:tag name="KSO_WM_LAYOUT_CHECK_HASH" val="fa9db44a4dbe3bde2c0cb23ac925d357c0a40b65"/>
  <p:tag name="KSO_WM_NEWLAYOUT_GROUP_ID" val="layout_29"/>
  <p:tag name="KSO_WM_NEWLAYOUT_ID" val="slide_6eb1033ed12e16e0"/>
  <p:tag name="KSO_WM_UNIT_PRESET_TEXT" val="单击此处添加标题"/>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80.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981.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982.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98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98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85.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98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98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88.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98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99.xml><?xml version="1.0" encoding="utf-8"?>
<p:tagLst xmlns:p="http://schemas.openxmlformats.org/presentationml/2006/main">
  <p:tag name="KSO_WM_BEAUTIFY_FLAG" val="#fgm#"/>
  <p:tag name="KSO_WM_FIGMA_FLAG" val="#fgm#"/>
  <p:tag name="KSO_WM_UNIT_INDEX" val="1"/>
  <p:tag name="KSO_WM_UNIT_TYPE" val="a"/>
  <p:tag name="KSO_WM_LAYOUT_CHECK_HASH" val="78da28f4cc51be4d51bfa7820e8b1141c29aca97"/>
  <p:tag name="KSO_WM_NEWLAYOUT_GROUP_ID" val="layout_33"/>
  <p:tag name="KSO_WM_NEWLAYOUT_ID" val="slide_6f59496c5e8147ff"/>
</p:tagLst>
</file>

<file path=ppt/tags/tag99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91.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452"/>
  <p:tag name="KSO_WM_TEMPLATE_SLIDE_ID" val="slide_6eb1033ed12e16e0"/>
</p:tagLst>
</file>

<file path=ppt/tags/tag992.xml><?xml version="1.0" encoding="utf-8"?>
<p:tagLst xmlns:p="http://schemas.openxmlformats.org/presentationml/2006/main">
  <p:tag name="KSO_WM_BEAUTIFY_FLAG" val="#fgm#"/>
  <p:tag name="KSO_WM_FIGMA_FLAG" val="#fgm#"/>
  <p:tag name="KSO_WM_UNIT_INDEX" val="1"/>
  <p:tag name="KSO_WM_UNIT_TYPE" val="a"/>
  <p:tag name="KSO_WM_LAYOUT_CHECK_HASH" val="cdff34867d41a768d7df8a7737ba076d6a20b0f8"/>
  <p:tag name="KSO_WM_NEWLAYOUT_GROUP_ID" val="layout_50"/>
  <p:tag name="KSO_WM_NEWLAYOUT_ID" val="slide_f7662923cd404225"/>
  <p:tag name="KSO_WM_UNIT_PRESET_TEXT" val="单击此处添加标题"/>
</p:tagLst>
</file>

<file path=ppt/tags/tag993.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994.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995.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996.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99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9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99.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9">
      <a:dk1>
        <a:srgbClr val="000000"/>
      </a:dk1>
      <a:lt1>
        <a:srgbClr val="FFFFFF"/>
      </a:lt1>
      <a:dk2>
        <a:srgbClr val="3F3F3F"/>
      </a:dk2>
      <a:lt2>
        <a:srgbClr val="FFFDEB"/>
      </a:lt2>
      <a:accent1>
        <a:srgbClr val="00C461"/>
      </a:accent1>
      <a:accent2>
        <a:srgbClr val="FFC858"/>
      </a:accent2>
      <a:accent3>
        <a:srgbClr val="0C89F0"/>
      </a:accent3>
      <a:accent4>
        <a:srgbClr val="B71CC3"/>
      </a:accent4>
      <a:accent5>
        <a:srgbClr val="181FB1"/>
      </a:accent5>
      <a:accent6>
        <a:srgbClr val="33CCFF"/>
      </a:accent6>
      <a:hlink>
        <a:srgbClr val="0563C1"/>
      </a:hlink>
      <a:folHlink>
        <a:srgbClr val="954F72"/>
      </a:folHlink>
    </a:clrScheme>
    <a:fontScheme name="自定义 8">
      <a:majorFont>
        <a:latin typeface="MiSans Heavy"/>
        <a:ea typeface="MiSans Heavy"/>
        <a:cs typeface=""/>
      </a:majorFont>
      <a:minorFont>
        <a:latin typeface="MiSans Normal"/>
        <a:ea typeface="MiSans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solidFill>
            <a:srgbClr val="DCD6CA"/>
          </a:solidFill>
          <a:prstDash val="solid"/>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7431</Words>
  <Application>WPS 演示</Application>
  <PresentationFormat>宽屏</PresentationFormat>
  <Paragraphs>836</Paragraphs>
  <Slides>57</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57</vt:i4>
      </vt:variant>
    </vt:vector>
  </HeadingPairs>
  <TitlesOfParts>
    <vt:vector size="69" baseType="lpstr">
      <vt:lpstr>Arial</vt:lpstr>
      <vt:lpstr>宋体</vt:lpstr>
      <vt:lpstr>Wingdings</vt:lpstr>
      <vt:lpstr>微软雅黑</vt:lpstr>
      <vt:lpstr>Wingdings</vt:lpstr>
      <vt:lpstr>MiSans Normal</vt:lpstr>
      <vt:lpstr>MiSans Heavy</vt:lpstr>
      <vt:lpstr>Arial Unicode MS</vt:lpstr>
      <vt:lpstr>Calibri</vt:lpstr>
      <vt:lpstr>Times New Roman</vt:lpstr>
      <vt:lpstr>Office 主题</vt:lpstr>
      <vt:lpstr>1_Office 主题</vt:lpstr>
      <vt:lpstr>第5章 期刊信息资源检索</vt:lpstr>
      <vt:lpstr>目录：</vt:lpstr>
      <vt:lpstr>期刊信息资源检索概述</vt:lpstr>
      <vt:lpstr>期刊信息资源检索</vt:lpstr>
      <vt:lpstr>期刊概述</vt:lpstr>
      <vt:lpstr>期刊概述：期刊的概念</vt:lpstr>
      <vt:lpstr>期刊概述：期刊的概念</vt:lpstr>
      <vt:lpstr>期刊概述：期刊的特征</vt:lpstr>
      <vt:lpstr>期刊概述：期刊的特征</vt:lpstr>
      <vt:lpstr>期刊概述：期刊的分类</vt:lpstr>
      <vt:lpstr>期刊概述：期刊的分类</vt:lpstr>
      <vt:lpstr>期刊概述：期刊的分类</vt:lpstr>
      <vt:lpstr>期刊概述：期刊的分类</vt:lpstr>
      <vt:lpstr>期刊概述：期刊的分类</vt:lpstr>
      <vt:lpstr>期刊概述</vt:lpstr>
      <vt:lpstr>国内期刊信息资源检索</vt:lpstr>
      <vt:lpstr>国内期刊信息资源检索：中国知网（CNKI）期刊全文数据库</vt:lpstr>
      <vt:lpstr>国内期刊信息资源检索：中国知网（CNKI）期刊全文数据库</vt:lpstr>
      <vt:lpstr>PowerPoint 演示文稿</vt:lpstr>
      <vt:lpstr>国内期刊信息资源检索：中国知网（CNKI）期刊全文数据库</vt:lpstr>
      <vt:lpstr>PowerPoint 演示文稿</vt:lpstr>
      <vt:lpstr>5.2.1 中国知网（CNKI）期刊全文数据库：：1.  检索方式</vt:lpstr>
      <vt:lpstr>国内期刊信息资源检索：中国知网（CNKI）期刊全文数据库</vt:lpstr>
      <vt:lpstr>国内期刊信息资源检索：万方数据知识服务平台学术期刊</vt:lpstr>
      <vt:lpstr>国内期刊信息资源检索：万方数据知识服务平台学术期刊</vt:lpstr>
      <vt:lpstr>PowerPoint 演示文稿</vt:lpstr>
      <vt:lpstr>国内期刊信息资源检索：万方数据知识服务平台学术期刊</vt:lpstr>
      <vt:lpstr>国内期刊信息资源检索：维普中文期刊服务平台</vt:lpstr>
      <vt:lpstr>国内期刊信息资源检索：维普中文期刊服务平台</vt:lpstr>
      <vt:lpstr>PowerPoint 演示文稿</vt:lpstr>
      <vt:lpstr>国内期刊信息资源检索：维普中文期刊服务平台</vt:lpstr>
      <vt:lpstr>国内期刊信息资源检索：维普中文期刊服务平台</vt:lpstr>
      <vt:lpstr>5.2.3 维普中文期刊服务平台</vt:lpstr>
      <vt:lpstr>PowerPoint 演示文稿</vt:lpstr>
      <vt:lpstr>国内期刊信息资源检索</vt:lpstr>
      <vt:lpstr>国外期刊信息资源检索</vt:lpstr>
      <vt:lpstr>国外期刊信息资源检索：EBSCO数据库</vt:lpstr>
      <vt:lpstr>国外期刊信息资源检索：EBSCO数据库</vt:lpstr>
      <vt:lpstr>国外期刊信息资源检索：EBSCO数据库</vt:lpstr>
      <vt:lpstr>国外期刊信息资源检索：EBSCO数据库</vt:lpstr>
      <vt:lpstr>PowerPoint 演示文稿</vt:lpstr>
      <vt:lpstr>国外期刊信息资源检索：EBSCO数据库</vt:lpstr>
      <vt:lpstr>国外期刊信息资源检索：EBSCO数据库</vt:lpstr>
      <vt:lpstr>PowerPoint 演示文稿</vt:lpstr>
      <vt:lpstr>国外期刊信息资源检索：EBSCO数据库</vt:lpstr>
      <vt:lpstr>PowerPoint 演示文稿</vt:lpstr>
      <vt:lpstr>国外期刊信息资源检索：SpringerLink数据库</vt:lpstr>
      <vt:lpstr>国外期刊信息资源检索：SpringerLink数据库</vt:lpstr>
      <vt:lpstr>国外期刊信息资源检索：SpringerLink数据库</vt:lpstr>
      <vt:lpstr>PowerPoint 演示文稿</vt:lpstr>
      <vt:lpstr>国外期刊信息资源检索：SpringerLink数据库</vt:lpstr>
      <vt:lpstr>PowerPoint 演示文稿</vt:lpstr>
      <vt:lpstr>国外期刊信息资源检索：Elsevier ScienceDirect期刊全文数据库</vt:lpstr>
      <vt:lpstr>国外期刊信息资源检索：Elsevier ScienceDirect期刊全文数据库</vt:lpstr>
      <vt:lpstr>国外期刊信息资源检索：Elsevier ScienceDirect期刊全文数据库</vt:lpstr>
      <vt:lpstr>国外期刊信息资源检索：Elsevier ScienceDirect期刊全文数据库</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第5章 期刊信息资源检索</dc:title>
  <dc:creator/>
  <cp:lastModifiedBy>刘丽</cp:lastModifiedBy>
  <cp:revision>1</cp:revision>
  <dcterms:created xsi:type="dcterms:W3CDTF">2025-12-30T05:20:00Z</dcterms:created>
  <dcterms:modified xsi:type="dcterms:W3CDTF">2025-12-30T05:20:00Z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2052-12.1.0.24034</vt:lpwstr>
  </property>
  <property fmtid="{D5CDD505-2E9C-101B-9397-08002B2CF9AE}" pid="3" name="ICV">
    <vt:lpwstr>B75C98F4C40948689CB49D1002CA5FAC</vt:lpwstr>
  </property>
  <property fmtid="{D5CDD505-2E9C-101B-9397-08002B2CF9AE}" pid="4" name="KSOTemplateUUID">
    <vt:lpwstr>v1.0_ai_69796632452</vt:lpwstr>
  </property>
</Properties>
</file>